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65" r:id="rId6"/>
  </p:sldMasterIdLst>
  <p:notesMasterIdLst>
    <p:notesMasterId r:id="rId23"/>
  </p:notesMasterIdLst>
  <p:sldIdLst>
    <p:sldId id="2147469968" r:id="rId7"/>
    <p:sldId id="2147470135" r:id="rId8"/>
    <p:sldId id="2147470136" r:id="rId9"/>
    <p:sldId id="2147470148" r:id="rId10"/>
    <p:sldId id="2147470138" r:id="rId11"/>
    <p:sldId id="2147470137" r:id="rId12"/>
    <p:sldId id="2147470139" r:id="rId13"/>
    <p:sldId id="2147470147" r:id="rId14"/>
    <p:sldId id="2147470149" r:id="rId15"/>
    <p:sldId id="2147470140" r:id="rId16"/>
    <p:sldId id="2147470141" r:id="rId17"/>
    <p:sldId id="2147470142" r:id="rId18"/>
    <p:sldId id="2147470145" r:id="rId19"/>
    <p:sldId id="2147470146" r:id="rId20"/>
    <p:sldId id="2147470150" r:id="rId21"/>
    <p:sldId id="2147469984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660"/>
    <a:srgbClr val="004760"/>
    <a:srgbClr val="16445F"/>
    <a:srgbClr val="A7BECE"/>
    <a:srgbClr val="386AC2"/>
    <a:srgbClr val="416DBA"/>
    <a:srgbClr val="FFFFFF"/>
    <a:srgbClr val="4C79C5"/>
    <a:srgbClr val="1BCCD5"/>
    <a:srgbClr val="5CA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BFBA79-7635-4715-9D42-379C47D0A9E1}" v="268" dt="2023-10-02T16:49:11.443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 Frank" userId="c6f413f2-6bb7-48b1-ab38-358ee6902baf" providerId="ADAL" clId="{1EBFBA79-7635-4715-9D42-379C47D0A9E1}"/>
    <pc:docChg chg="undo custSel addSld delSld modSld sldOrd">
      <pc:chgData name="Albert Frank" userId="c6f413f2-6bb7-48b1-ab38-358ee6902baf" providerId="ADAL" clId="{1EBFBA79-7635-4715-9D42-379C47D0A9E1}" dt="2023-10-04T09:55:10.552" v="4073" actId="20577"/>
      <pc:docMkLst>
        <pc:docMk/>
      </pc:docMkLst>
      <pc:sldChg chg="addSp delSp modSp mod setBg">
        <pc:chgData name="Albert Frank" userId="c6f413f2-6bb7-48b1-ab38-358ee6902baf" providerId="ADAL" clId="{1EBFBA79-7635-4715-9D42-379C47D0A9E1}" dt="2023-09-20T16:25:15.487" v="2873" actId="14100"/>
        <pc:sldMkLst>
          <pc:docMk/>
          <pc:sldMk cId="0" sldId="2147469968"/>
        </pc:sldMkLst>
        <pc:spChg chg="del">
          <ac:chgData name="Albert Frank" userId="c6f413f2-6bb7-48b1-ab38-358ee6902baf" providerId="ADAL" clId="{1EBFBA79-7635-4715-9D42-379C47D0A9E1}" dt="2023-09-20T16:24:53.194" v="2870" actId="478"/>
          <ac:spMkLst>
            <pc:docMk/>
            <pc:sldMk cId="0" sldId="2147469968"/>
            <ac:spMk id="2" creationId="{F6C1A2CC-FFC7-4A46-BD2D-4942374A895C}"/>
          </ac:spMkLst>
        </pc:spChg>
        <pc:spChg chg="add del mod">
          <ac:chgData name="Albert Frank" userId="c6f413f2-6bb7-48b1-ab38-358ee6902baf" providerId="ADAL" clId="{1EBFBA79-7635-4715-9D42-379C47D0A9E1}" dt="2023-09-19T15:44:37.267" v="2718" actId="478"/>
          <ac:spMkLst>
            <pc:docMk/>
            <pc:sldMk cId="0" sldId="2147469968"/>
            <ac:spMk id="3" creationId="{40B27B65-BCAF-F224-551B-6AC0F93C47CE}"/>
          </ac:spMkLst>
        </pc:spChg>
        <pc:spChg chg="add del mod">
          <ac:chgData name="Albert Frank" userId="c6f413f2-6bb7-48b1-ab38-358ee6902baf" providerId="ADAL" clId="{1EBFBA79-7635-4715-9D42-379C47D0A9E1}" dt="2023-09-20T16:24:37.407" v="2868" actId="478"/>
          <ac:spMkLst>
            <pc:docMk/>
            <pc:sldMk cId="0" sldId="2147469968"/>
            <ac:spMk id="3" creationId="{77391126-880A-9230-8145-770D180AA91F}"/>
          </ac:spMkLst>
        </pc:spChg>
        <pc:spChg chg="add mod">
          <ac:chgData name="Albert Frank" userId="c6f413f2-6bb7-48b1-ab38-358ee6902baf" providerId="ADAL" clId="{1EBFBA79-7635-4715-9D42-379C47D0A9E1}" dt="2023-09-20T16:25:15.487" v="2873" actId="14100"/>
          <ac:spMkLst>
            <pc:docMk/>
            <pc:sldMk cId="0" sldId="2147469968"/>
            <ac:spMk id="5" creationId="{4E66A4F2-B30B-2C20-B1FF-7F87840D5491}"/>
          </ac:spMkLst>
        </pc:spChg>
        <pc:spChg chg="del">
          <ac:chgData name="Albert Frank" userId="c6f413f2-6bb7-48b1-ab38-358ee6902baf" providerId="ADAL" clId="{1EBFBA79-7635-4715-9D42-379C47D0A9E1}" dt="2023-09-19T07:56:12.892" v="2" actId="478"/>
          <ac:spMkLst>
            <pc:docMk/>
            <pc:sldMk cId="0" sldId="2147469968"/>
            <ac:spMk id="61" creationId="{00000000-0000-0000-0000-000000000000}"/>
          </ac:spMkLst>
        </pc:spChg>
        <pc:spChg chg="del">
          <ac:chgData name="Albert Frank" userId="c6f413f2-6bb7-48b1-ab38-358ee6902baf" providerId="ADAL" clId="{1EBFBA79-7635-4715-9D42-379C47D0A9E1}" dt="2023-09-19T07:56:12.892" v="2" actId="478"/>
          <ac:spMkLst>
            <pc:docMk/>
            <pc:sldMk cId="0" sldId="2147469968"/>
            <ac:spMk id="62" creationId="{00000000-0000-0000-0000-000000000000}"/>
          </ac:spMkLst>
        </pc:spChg>
        <pc:picChg chg="mod ord">
          <ac:chgData name="Albert Frank" userId="c6f413f2-6bb7-48b1-ab38-358ee6902baf" providerId="ADAL" clId="{1EBFBA79-7635-4715-9D42-379C47D0A9E1}" dt="2023-09-20T15:32:27.158" v="2831" actId="166"/>
          <ac:picMkLst>
            <pc:docMk/>
            <pc:sldMk cId="0" sldId="2147469968"/>
            <ac:picMk id="4" creationId="{C7AF7D79-AD87-8006-60DF-43785A485DC5}"/>
          </ac:picMkLst>
        </pc:picChg>
        <pc:picChg chg="del">
          <ac:chgData name="Albert Frank" userId="c6f413f2-6bb7-48b1-ab38-358ee6902baf" providerId="ADAL" clId="{1EBFBA79-7635-4715-9D42-379C47D0A9E1}" dt="2023-09-19T07:56:08.870" v="1" actId="478"/>
          <ac:picMkLst>
            <pc:docMk/>
            <pc:sldMk cId="0" sldId="2147469968"/>
            <ac:picMk id="12" creationId="{D162D680-17F6-4AF7-B063-71B05F78D31E}"/>
          </ac:picMkLst>
        </pc:picChg>
      </pc:sldChg>
      <pc:sldChg chg="addSp modSp mod setBg">
        <pc:chgData name="Albert Frank" userId="c6f413f2-6bb7-48b1-ab38-358ee6902baf" providerId="ADAL" clId="{1EBFBA79-7635-4715-9D42-379C47D0A9E1}" dt="2023-09-20T16:22:13.386" v="2866"/>
        <pc:sldMkLst>
          <pc:docMk/>
          <pc:sldMk cId="0" sldId="2147469984"/>
        </pc:sldMkLst>
        <pc:spChg chg="add mod">
          <ac:chgData name="Albert Frank" userId="c6f413f2-6bb7-48b1-ab38-358ee6902baf" providerId="ADAL" clId="{1EBFBA79-7635-4715-9D42-379C47D0A9E1}" dt="2023-09-20T16:22:07.579" v="2865" actId="1076"/>
          <ac:spMkLst>
            <pc:docMk/>
            <pc:sldMk cId="0" sldId="2147469984"/>
            <ac:spMk id="3" creationId="{C260F918-DA33-74BB-24E1-03737C044685}"/>
          </ac:spMkLst>
        </pc:spChg>
        <pc:picChg chg="mod">
          <ac:chgData name="Albert Frank" userId="c6f413f2-6bb7-48b1-ab38-358ee6902baf" providerId="ADAL" clId="{1EBFBA79-7635-4715-9D42-379C47D0A9E1}" dt="2023-09-19T07:56:02.689" v="0" actId="1076"/>
          <ac:picMkLst>
            <pc:docMk/>
            <pc:sldMk cId="0" sldId="2147469984"/>
            <ac:picMk id="527" creationId="{00000000-0000-0000-0000-000000000000}"/>
          </ac:picMkLst>
        </pc:picChg>
      </pc:sldChg>
      <pc:sldChg chg="delSp del mod">
        <pc:chgData name="Albert Frank" userId="c6f413f2-6bb7-48b1-ab38-358ee6902baf" providerId="ADAL" clId="{1EBFBA79-7635-4715-9D42-379C47D0A9E1}" dt="2023-09-19T09:37:56.068" v="856" actId="47"/>
        <pc:sldMkLst>
          <pc:docMk/>
          <pc:sldMk cId="2799656485" sldId="2147470078"/>
        </pc:sldMkLst>
        <pc:spChg chg="del">
          <ac:chgData name="Albert Frank" userId="c6f413f2-6bb7-48b1-ab38-358ee6902baf" providerId="ADAL" clId="{1EBFBA79-7635-4715-9D42-379C47D0A9E1}" dt="2023-09-19T09:37:50.370" v="855" actId="478"/>
          <ac:spMkLst>
            <pc:docMk/>
            <pc:sldMk cId="2799656485" sldId="2147470078"/>
            <ac:spMk id="10" creationId="{97CF0F49-8D62-D7CF-19A2-6DB27600E78E}"/>
          </ac:spMkLst>
        </pc:spChg>
        <pc:spChg chg="del">
          <ac:chgData name="Albert Frank" userId="c6f413f2-6bb7-48b1-ab38-358ee6902baf" providerId="ADAL" clId="{1EBFBA79-7635-4715-9D42-379C47D0A9E1}" dt="2023-09-19T09:37:50.370" v="855" actId="478"/>
          <ac:spMkLst>
            <pc:docMk/>
            <pc:sldMk cId="2799656485" sldId="2147470078"/>
            <ac:spMk id="11" creationId="{BD65A4D2-8161-D4E6-7920-593AFA149DA8}"/>
          </ac:spMkLst>
        </pc:spChg>
      </pc:sldChg>
      <pc:sldChg chg="addSp delSp modSp mod setBg">
        <pc:chgData name="Albert Frank" userId="c6f413f2-6bb7-48b1-ab38-358ee6902baf" providerId="ADAL" clId="{1EBFBA79-7635-4715-9D42-379C47D0A9E1}" dt="2023-09-20T15:28:43.062" v="2800" actId="478"/>
        <pc:sldMkLst>
          <pc:docMk/>
          <pc:sldMk cId="2168573371" sldId="2147470135"/>
        </pc:sldMkLst>
        <pc:spChg chg="add del mod">
          <ac:chgData name="Albert Frank" userId="c6f413f2-6bb7-48b1-ab38-358ee6902baf" providerId="ADAL" clId="{1EBFBA79-7635-4715-9D42-379C47D0A9E1}" dt="2023-09-19T08:04:53.165" v="119" actId="478"/>
          <ac:spMkLst>
            <pc:docMk/>
            <pc:sldMk cId="2168573371" sldId="2147470135"/>
            <ac:spMk id="2" creationId="{E0C0B88A-9C2F-CD0C-4809-1443867ED216}"/>
          </ac:spMkLst>
        </pc:spChg>
        <pc:spChg chg="add del mod">
          <ac:chgData name="Albert Frank" userId="c6f413f2-6bb7-48b1-ab38-358ee6902baf" providerId="ADAL" clId="{1EBFBA79-7635-4715-9D42-379C47D0A9E1}" dt="2023-09-19T08:03:34.455" v="102" actId="478"/>
          <ac:spMkLst>
            <pc:docMk/>
            <pc:sldMk cId="2168573371" sldId="2147470135"/>
            <ac:spMk id="3" creationId="{58B61D48-E75E-18DB-05A8-B83DCC221EA8}"/>
          </ac:spMkLst>
        </pc:spChg>
        <pc:spChg chg="add del mod">
          <ac:chgData name="Albert Frank" userId="c6f413f2-6bb7-48b1-ab38-358ee6902baf" providerId="ADAL" clId="{1EBFBA79-7635-4715-9D42-379C47D0A9E1}" dt="2023-09-20T12:37:32.133" v="2730" actId="478"/>
          <ac:spMkLst>
            <pc:docMk/>
            <pc:sldMk cId="2168573371" sldId="2147470135"/>
            <ac:spMk id="5" creationId="{4B35FA3A-D277-FF33-7607-0626707A0199}"/>
          </ac:spMkLst>
        </pc:spChg>
        <pc:spChg chg="add mod">
          <ac:chgData name="Albert Frank" userId="c6f413f2-6bb7-48b1-ab38-358ee6902baf" providerId="ADAL" clId="{1EBFBA79-7635-4715-9D42-379C47D0A9E1}" dt="2023-09-20T15:27:21.438" v="2791" actId="207"/>
          <ac:spMkLst>
            <pc:docMk/>
            <pc:sldMk cId="2168573371" sldId="2147470135"/>
            <ac:spMk id="6" creationId="{44BA72DF-D0AB-A06A-7367-D3B77E7E62C6}"/>
          </ac:spMkLst>
        </pc:spChg>
        <pc:spChg chg="add del mod">
          <ac:chgData name="Albert Frank" userId="c6f413f2-6bb7-48b1-ab38-358ee6902baf" providerId="ADAL" clId="{1EBFBA79-7635-4715-9D42-379C47D0A9E1}" dt="2023-09-19T08:02:59.922" v="96" actId="478"/>
          <ac:spMkLst>
            <pc:docMk/>
            <pc:sldMk cId="2168573371" sldId="2147470135"/>
            <ac:spMk id="6" creationId="{6CAA330A-7203-3895-2981-B26FE98AAC63}"/>
          </ac:spMkLst>
        </pc:spChg>
        <pc:spChg chg="add mod">
          <ac:chgData name="Albert Frank" userId="c6f413f2-6bb7-48b1-ab38-358ee6902baf" providerId="ADAL" clId="{1EBFBA79-7635-4715-9D42-379C47D0A9E1}" dt="2023-09-20T15:27:05.210" v="2790" actId="207"/>
          <ac:spMkLst>
            <pc:docMk/>
            <pc:sldMk cId="2168573371" sldId="2147470135"/>
            <ac:spMk id="7" creationId="{3DFF2F3E-A975-246D-BE34-554A609F9362}"/>
          </ac:spMkLst>
        </pc:spChg>
        <pc:spChg chg="add del mod">
          <ac:chgData name="Albert Frank" userId="c6f413f2-6bb7-48b1-ab38-358ee6902baf" providerId="ADAL" clId="{1EBFBA79-7635-4715-9D42-379C47D0A9E1}" dt="2023-09-19T08:17:42.223" v="211" actId="478"/>
          <ac:spMkLst>
            <pc:docMk/>
            <pc:sldMk cId="2168573371" sldId="2147470135"/>
            <ac:spMk id="7" creationId="{6475FA31-323C-EFEE-75F2-AB3FF2CB0748}"/>
          </ac:spMkLst>
        </pc:spChg>
        <pc:spChg chg="add mod">
          <ac:chgData name="Albert Frank" userId="c6f413f2-6bb7-48b1-ab38-358ee6902baf" providerId="ADAL" clId="{1EBFBA79-7635-4715-9D42-379C47D0A9E1}" dt="2023-09-20T15:28:37.133" v="2798" actId="207"/>
          <ac:spMkLst>
            <pc:docMk/>
            <pc:sldMk cId="2168573371" sldId="2147470135"/>
            <ac:spMk id="8" creationId="{4619F34F-0C8A-F203-E003-A5A98F200FC8}"/>
          </ac:spMkLst>
        </pc:spChg>
        <pc:spChg chg="add del mod">
          <ac:chgData name="Albert Frank" userId="c6f413f2-6bb7-48b1-ab38-358ee6902baf" providerId="ADAL" clId="{1EBFBA79-7635-4715-9D42-379C47D0A9E1}" dt="2023-09-19T08:04:21.334" v="109" actId="478"/>
          <ac:spMkLst>
            <pc:docMk/>
            <pc:sldMk cId="2168573371" sldId="2147470135"/>
            <ac:spMk id="8" creationId="{B8E07C19-BBA6-6013-FAEC-580091B26CF1}"/>
          </ac:spMkLst>
        </pc:spChg>
        <pc:spChg chg="add mod">
          <ac:chgData name="Albert Frank" userId="c6f413f2-6bb7-48b1-ab38-358ee6902baf" providerId="ADAL" clId="{1EBFBA79-7635-4715-9D42-379C47D0A9E1}" dt="2023-09-20T15:28:37.133" v="2798" actId="207"/>
          <ac:spMkLst>
            <pc:docMk/>
            <pc:sldMk cId="2168573371" sldId="2147470135"/>
            <ac:spMk id="9" creationId="{04BEA736-2E9E-2168-7990-47BB376AFF33}"/>
          </ac:spMkLst>
        </pc:spChg>
        <pc:spChg chg="add del mod">
          <ac:chgData name="Albert Frank" userId="c6f413f2-6bb7-48b1-ab38-358ee6902baf" providerId="ADAL" clId="{1EBFBA79-7635-4715-9D42-379C47D0A9E1}" dt="2023-09-19T08:17:52.080" v="216" actId="478"/>
          <ac:spMkLst>
            <pc:docMk/>
            <pc:sldMk cId="2168573371" sldId="2147470135"/>
            <ac:spMk id="9" creationId="{A6630C94-3EE0-BAF1-0EF1-32CD2DAC9ED7}"/>
          </ac:spMkLst>
        </pc:spChg>
        <pc:spChg chg="add del mod">
          <ac:chgData name="Albert Frank" userId="c6f413f2-6bb7-48b1-ab38-358ee6902baf" providerId="ADAL" clId="{1EBFBA79-7635-4715-9D42-379C47D0A9E1}" dt="2023-09-19T08:17:56.116" v="218" actId="478"/>
          <ac:spMkLst>
            <pc:docMk/>
            <pc:sldMk cId="2168573371" sldId="2147470135"/>
            <ac:spMk id="10" creationId="{8497BE68-1752-3808-CA98-5F3FEE85A3F3}"/>
          </ac:spMkLst>
        </pc:spChg>
        <pc:spChg chg="add mod">
          <ac:chgData name="Albert Frank" userId="c6f413f2-6bb7-48b1-ab38-358ee6902baf" providerId="ADAL" clId="{1EBFBA79-7635-4715-9D42-379C47D0A9E1}" dt="2023-09-20T15:27:21.438" v="2791" actId="207"/>
          <ac:spMkLst>
            <pc:docMk/>
            <pc:sldMk cId="2168573371" sldId="2147470135"/>
            <ac:spMk id="10" creationId="{C1F4A422-8AD5-3A7E-8E8F-64DDEC65DD54}"/>
          </ac:spMkLst>
        </pc:spChg>
        <pc:spChg chg="add mod">
          <ac:chgData name="Albert Frank" userId="c6f413f2-6bb7-48b1-ab38-358ee6902baf" providerId="ADAL" clId="{1EBFBA79-7635-4715-9D42-379C47D0A9E1}" dt="2023-09-20T15:28:37.133" v="2798" actId="207"/>
          <ac:spMkLst>
            <pc:docMk/>
            <pc:sldMk cId="2168573371" sldId="2147470135"/>
            <ac:spMk id="11" creationId="{2FA57610-1446-39BB-F70A-26D0F3F0CD45}"/>
          </ac:spMkLst>
        </pc:spChg>
        <pc:spChg chg="add del mod">
          <ac:chgData name="Albert Frank" userId="c6f413f2-6bb7-48b1-ab38-358ee6902baf" providerId="ADAL" clId="{1EBFBA79-7635-4715-9D42-379C47D0A9E1}" dt="2023-09-19T08:18:00.888" v="220" actId="478"/>
          <ac:spMkLst>
            <pc:docMk/>
            <pc:sldMk cId="2168573371" sldId="2147470135"/>
            <ac:spMk id="11" creationId="{AAEB6BDC-DA77-DE11-82BD-9EDC21241C67}"/>
          </ac:spMkLst>
        </pc:spChg>
        <pc:spChg chg="add mod">
          <ac:chgData name="Albert Frank" userId="c6f413f2-6bb7-48b1-ab38-358ee6902baf" providerId="ADAL" clId="{1EBFBA79-7635-4715-9D42-379C47D0A9E1}" dt="2023-09-20T15:23:54.045" v="2787" actId="1076"/>
          <ac:spMkLst>
            <pc:docMk/>
            <pc:sldMk cId="2168573371" sldId="2147470135"/>
            <ac:spMk id="12" creationId="{7F24E90C-43B1-218F-F923-69DEEFCB4B90}"/>
          </ac:spMkLst>
        </pc:spChg>
        <pc:spChg chg="add mod">
          <ac:chgData name="Albert Frank" userId="c6f413f2-6bb7-48b1-ab38-358ee6902baf" providerId="ADAL" clId="{1EBFBA79-7635-4715-9D42-379C47D0A9E1}" dt="2023-09-20T15:23:54.045" v="2787" actId="1076"/>
          <ac:spMkLst>
            <pc:docMk/>
            <pc:sldMk cId="2168573371" sldId="2147470135"/>
            <ac:spMk id="13" creationId="{D3B4A406-AA6F-CFDD-414C-268134EFE9E2}"/>
          </ac:spMkLst>
        </pc:spChg>
        <pc:spChg chg="add mod">
          <ac:chgData name="Albert Frank" userId="c6f413f2-6bb7-48b1-ab38-358ee6902baf" providerId="ADAL" clId="{1EBFBA79-7635-4715-9D42-379C47D0A9E1}" dt="2023-09-20T15:23:54.045" v="2787" actId="1076"/>
          <ac:spMkLst>
            <pc:docMk/>
            <pc:sldMk cId="2168573371" sldId="2147470135"/>
            <ac:spMk id="14" creationId="{CD16B881-06F9-5D0A-4F32-AA757D6B647F}"/>
          </ac:spMkLst>
        </pc:spChg>
        <pc:spChg chg="add mod">
          <ac:chgData name="Albert Frank" userId="c6f413f2-6bb7-48b1-ab38-358ee6902baf" providerId="ADAL" clId="{1EBFBA79-7635-4715-9D42-379C47D0A9E1}" dt="2023-09-20T15:23:54.045" v="2787" actId="1076"/>
          <ac:spMkLst>
            <pc:docMk/>
            <pc:sldMk cId="2168573371" sldId="2147470135"/>
            <ac:spMk id="15" creationId="{CDC4BE61-B7E1-3AE3-24CD-C84CD1AAA4F4}"/>
          </ac:spMkLst>
        </pc:spChg>
        <pc:spChg chg="add del mod">
          <ac:chgData name="Albert Frank" userId="c6f413f2-6bb7-48b1-ab38-358ee6902baf" providerId="ADAL" clId="{1EBFBA79-7635-4715-9D42-379C47D0A9E1}" dt="2023-09-19T08:12:32.840" v="180" actId="478"/>
          <ac:spMkLst>
            <pc:docMk/>
            <pc:sldMk cId="2168573371" sldId="2147470135"/>
            <ac:spMk id="17" creationId="{D9A1E56C-188D-20BD-67F8-B537CC37825D}"/>
          </ac:spMkLst>
        </pc:spChg>
        <pc:spChg chg="add del mod">
          <ac:chgData name="Albert Frank" userId="c6f413f2-6bb7-48b1-ab38-358ee6902baf" providerId="ADAL" clId="{1EBFBA79-7635-4715-9D42-379C47D0A9E1}" dt="2023-09-20T15:28:41.036" v="2799" actId="478"/>
          <ac:spMkLst>
            <pc:docMk/>
            <pc:sldMk cId="2168573371" sldId="2147470135"/>
            <ac:spMk id="18" creationId="{CD820EDF-ED39-B834-317E-D5EF8AF81882}"/>
          </ac:spMkLst>
        </pc:spChg>
        <pc:spChg chg="add del">
          <ac:chgData name="Albert Frank" userId="c6f413f2-6bb7-48b1-ab38-358ee6902baf" providerId="ADAL" clId="{1EBFBA79-7635-4715-9D42-379C47D0A9E1}" dt="2023-09-19T08:12:56.969" v="182" actId="478"/>
          <ac:spMkLst>
            <pc:docMk/>
            <pc:sldMk cId="2168573371" sldId="2147470135"/>
            <ac:spMk id="19" creationId="{D1D79AB0-5569-FB76-F21A-BECDC532553B}"/>
          </ac:spMkLst>
        </pc:spChg>
        <pc:spChg chg="add del mod">
          <ac:chgData name="Albert Frank" userId="c6f413f2-6bb7-48b1-ab38-358ee6902baf" providerId="ADAL" clId="{1EBFBA79-7635-4715-9D42-379C47D0A9E1}" dt="2023-09-19T08:48:40.120" v="312" actId="478"/>
          <ac:spMkLst>
            <pc:docMk/>
            <pc:sldMk cId="2168573371" sldId="2147470135"/>
            <ac:spMk id="30" creationId="{1BD9AD0B-F72A-2713-D7F5-4A93F9CFF4AA}"/>
          </ac:spMkLst>
        </pc:spChg>
        <pc:spChg chg="add del mod">
          <ac:chgData name="Albert Frank" userId="c6f413f2-6bb7-48b1-ab38-358ee6902baf" providerId="ADAL" clId="{1EBFBA79-7635-4715-9D42-379C47D0A9E1}" dt="2023-09-19T08:48:17.657" v="308" actId="478"/>
          <ac:spMkLst>
            <pc:docMk/>
            <pc:sldMk cId="2168573371" sldId="2147470135"/>
            <ac:spMk id="31" creationId="{7603EBA0-D6CC-C302-0FED-52D4B5F78B39}"/>
          </ac:spMkLst>
        </pc:spChg>
        <pc:spChg chg="add del mod">
          <ac:chgData name="Albert Frank" userId="c6f413f2-6bb7-48b1-ab38-358ee6902baf" providerId="ADAL" clId="{1EBFBA79-7635-4715-9D42-379C47D0A9E1}" dt="2023-09-19T08:48:59.574" v="313" actId="478"/>
          <ac:spMkLst>
            <pc:docMk/>
            <pc:sldMk cId="2168573371" sldId="2147470135"/>
            <ac:spMk id="32" creationId="{8743293A-F6A8-A283-EEE1-76752F3042E5}"/>
          </ac:spMkLst>
        </pc:spChg>
        <pc:spChg chg="add del mod">
          <ac:chgData name="Albert Frank" userId="c6f413f2-6bb7-48b1-ab38-358ee6902baf" providerId="ADAL" clId="{1EBFBA79-7635-4715-9D42-379C47D0A9E1}" dt="2023-09-19T10:52:42.682" v="2712" actId="478"/>
          <ac:spMkLst>
            <pc:docMk/>
            <pc:sldMk cId="2168573371" sldId="2147470135"/>
            <ac:spMk id="33" creationId="{3E735F9F-3E10-CD12-13E6-D78B23D7D564}"/>
          </ac:spMkLst>
        </pc:spChg>
        <pc:spChg chg="add del mod">
          <ac:chgData name="Albert Frank" userId="c6f413f2-6bb7-48b1-ab38-358ee6902baf" providerId="ADAL" clId="{1EBFBA79-7635-4715-9D42-379C47D0A9E1}" dt="2023-09-19T08:49:36.620" v="320" actId="478"/>
          <ac:spMkLst>
            <pc:docMk/>
            <pc:sldMk cId="2168573371" sldId="2147470135"/>
            <ac:spMk id="34" creationId="{41528D5C-99B2-E3D4-7301-9B6497892C43}"/>
          </ac:spMkLst>
        </pc:spChg>
        <pc:spChg chg="add del mod">
          <ac:chgData name="Albert Frank" userId="c6f413f2-6bb7-48b1-ab38-358ee6902baf" providerId="ADAL" clId="{1EBFBA79-7635-4715-9D42-379C47D0A9E1}" dt="2023-09-19T08:57:56.603" v="460" actId="478"/>
          <ac:spMkLst>
            <pc:docMk/>
            <pc:sldMk cId="2168573371" sldId="2147470135"/>
            <ac:spMk id="35" creationId="{5E6BDEED-48C1-6164-559C-EAF5E24467CD}"/>
          </ac:spMkLst>
        </pc:spChg>
        <pc:spChg chg="mod">
          <ac:chgData name="Albert Frank" userId="c6f413f2-6bb7-48b1-ab38-358ee6902baf" providerId="ADAL" clId="{1EBFBA79-7635-4715-9D42-379C47D0A9E1}" dt="2023-09-19T08:42:54.250" v="260" actId="255"/>
          <ac:spMkLst>
            <pc:docMk/>
            <pc:sldMk cId="2168573371" sldId="2147470135"/>
            <ac:spMk id="36" creationId="{00000000-0000-0000-0000-000000000000}"/>
          </ac:spMkLst>
        </pc:spChg>
        <pc:spChg chg="add del mod">
          <ac:chgData name="Albert Frank" userId="c6f413f2-6bb7-48b1-ab38-358ee6902baf" providerId="ADAL" clId="{1EBFBA79-7635-4715-9D42-379C47D0A9E1}" dt="2023-09-19T10:52:42.682" v="2712" actId="478"/>
          <ac:spMkLst>
            <pc:docMk/>
            <pc:sldMk cId="2168573371" sldId="2147470135"/>
            <ac:spMk id="37" creationId="{5F3C7CBF-1EE2-CE4E-4839-AE45352530EF}"/>
          </ac:spMkLst>
        </pc:spChg>
        <pc:spChg chg="del mod">
          <ac:chgData name="Albert Frank" userId="c6f413f2-6bb7-48b1-ab38-358ee6902baf" providerId="ADAL" clId="{1EBFBA79-7635-4715-9D42-379C47D0A9E1}" dt="2023-09-19T10:51:03.695" v="2659" actId="478"/>
          <ac:spMkLst>
            <pc:docMk/>
            <pc:sldMk cId="2168573371" sldId="2147470135"/>
            <ac:spMk id="38" creationId="{00000000-0000-0000-0000-000000000000}"/>
          </ac:spMkLst>
        </pc:spChg>
        <pc:spChg chg="add del mod">
          <ac:chgData name="Albert Frank" userId="c6f413f2-6bb7-48b1-ab38-358ee6902baf" providerId="ADAL" clId="{1EBFBA79-7635-4715-9D42-379C47D0A9E1}" dt="2023-09-20T12:38:01.297" v="2732" actId="478"/>
          <ac:spMkLst>
            <pc:docMk/>
            <pc:sldMk cId="2168573371" sldId="2147470135"/>
            <ac:spMk id="40" creationId="{AA8B4305-68CA-8605-2EDD-0FBF9177412E}"/>
          </ac:spMkLst>
        </pc:spChg>
        <pc:spChg chg="add del mod">
          <ac:chgData name="Albert Frank" userId="c6f413f2-6bb7-48b1-ab38-358ee6902baf" providerId="ADAL" clId="{1EBFBA79-7635-4715-9D42-379C47D0A9E1}" dt="2023-09-20T12:38:01.297" v="2732" actId="478"/>
          <ac:spMkLst>
            <pc:docMk/>
            <pc:sldMk cId="2168573371" sldId="2147470135"/>
            <ac:spMk id="41" creationId="{37D87844-5372-B9AA-DBF6-172FAD755C06}"/>
          </ac:spMkLst>
        </pc:spChg>
        <pc:spChg chg="add del mod">
          <ac:chgData name="Albert Frank" userId="c6f413f2-6bb7-48b1-ab38-358ee6902baf" providerId="ADAL" clId="{1EBFBA79-7635-4715-9D42-379C47D0A9E1}" dt="2023-09-20T12:38:01.297" v="2732" actId="478"/>
          <ac:spMkLst>
            <pc:docMk/>
            <pc:sldMk cId="2168573371" sldId="2147470135"/>
            <ac:spMk id="42" creationId="{866094DC-595A-AADE-3AE5-9C503D26A41A}"/>
          </ac:spMkLst>
        </pc:spChg>
        <pc:spChg chg="add del mod">
          <ac:chgData name="Albert Frank" userId="c6f413f2-6bb7-48b1-ab38-358ee6902baf" providerId="ADAL" clId="{1EBFBA79-7635-4715-9D42-379C47D0A9E1}" dt="2023-09-20T12:38:01.297" v="2732" actId="478"/>
          <ac:spMkLst>
            <pc:docMk/>
            <pc:sldMk cId="2168573371" sldId="2147470135"/>
            <ac:spMk id="43" creationId="{4A87AD56-4CB1-3B10-5548-5C098D8D3585}"/>
          </ac:spMkLst>
        </pc:spChg>
        <pc:spChg chg="add del mod">
          <ac:chgData name="Albert Frank" userId="c6f413f2-6bb7-48b1-ab38-358ee6902baf" providerId="ADAL" clId="{1EBFBA79-7635-4715-9D42-379C47D0A9E1}" dt="2023-09-20T12:38:01.297" v="2732" actId="478"/>
          <ac:spMkLst>
            <pc:docMk/>
            <pc:sldMk cId="2168573371" sldId="2147470135"/>
            <ac:spMk id="44" creationId="{43F769A2-C52D-55DE-64F3-C0F44C65FFA7}"/>
          </ac:spMkLst>
        </pc:spChg>
        <pc:spChg chg="add del mod">
          <ac:chgData name="Albert Frank" userId="c6f413f2-6bb7-48b1-ab38-358ee6902baf" providerId="ADAL" clId="{1EBFBA79-7635-4715-9D42-379C47D0A9E1}" dt="2023-09-20T12:38:01.297" v="2732" actId="478"/>
          <ac:spMkLst>
            <pc:docMk/>
            <pc:sldMk cId="2168573371" sldId="2147470135"/>
            <ac:spMk id="45" creationId="{1834C0C2-6833-00AF-D8CD-652E28AC4A59}"/>
          </ac:spMkLst>
        </pc:spChg>
        <pc:spChg chg="del mod">
          <ac:chgData name="Albert Frank" userId="c6f413f2-6bb7-48b1-ab38-358ee6902baf" providerId="ADAL" clId="{1EBFBA79-7635-4715-9D42-379C47D0A9E1}" dt="2023-09-19T08:01:47.166" v="88" actId="478"/>
          <ac:spMkLst>
            <pc:docMk/>
            <pc:sldMk cId="2168573371" sldId="2147470135"/>
            <ac:spMk id="50" creationId="{00000000-0000-0000-0000-000000000000}"/>
          </ac:spMkLst>
        </pc:spChg>
        <pc:picChg chg="add del mod">
          <ac:chgData name="Albert Frank" userId="c6f413f2-6bb7-48b1-ab38-358ee6902baf" providerId="ADAL" clId="{1EBFBA79-7635-4715-9D42-379C47D0A9E1}" dt="2023-09-20T12:36:56.004" v="2726" actId="478"/>
          <ac:picMkLst>
            <pc:docMk/>
            <pc:sldMk cId="2168573371" sldId="2147470135"/>
            <ac:picMk id="3" creationId="{19266EFD-397A-9023-E3DC-1FF571A8B565}"/>
          </ac:picMkLst>
        </pc:picChg>
        <pc:picChg chg="mod">
          <ac:chgData name="Albert Frank" userId="c6f413f2-6bb7-48b1-ab38-358ee6902baf" providerId="ADAL" clId="{1EBFBA79-7635-4715-9D42-379C47D0A9E1}" dt="2023-09-19T08:03:59.696" v="104" actId="1076"/>
          <ac:picMkLst>
            <pc:docMk/>
            <pc:sldMk cId="2168573371" sldId="2147470135"/>
            <ac:picMk id="4" creationId="{93197EE5-ADD9-A8C8-0D5C-258CD50DA451}"/>
          </ac:picMkLst>
        </pc:picChg>
        <pc:picChg chg="del">
          <ac:chgData name="Albert Frank" userId="c6f413f2-6bb7-48b1-ab38-358ee6902baf" providerId="ADAL" clId="{1EBFBA79-7635-4715-9D42-379C47D0A9E1}" dt="2023-09-19T07:56:52.262" v="9" actId="478"/>
          <ac:picMkLst>
            <pc:docMk/>
            <pc:sldMk cId="2168573371" sldId="2147470135"/>
            <ac:picMk id="5" creationId="{A4A762EC-9F6F-437A-BF28-95ECBEB8E830}"/>
          </ac:picMkLst>
        </pc:picChg>
        <pc:picChg chg="add del mod">
          <ac:chgData name="Albert Frank" userId="c6f413f2-6bb7-48b1-ab38-358ee6902baf" providerId="ADAL" clId="{1EBFBA79-7635-4715-9D42-379C47D0A9E1}" dt="2023-09-20T15:28:43.062" v="2800" actId="478"/>
          <ac:picMkLst>
            <pc:docMk/>
            <pc:sldMk cId="2168573371" sldId="2147470135"/>
            <ac:picMk id="17" creationId="{D6F80821-BF5A-60B9-3F90-04C200630B9C}"/>
          </ac:picMkLst>
        </pc:picChg>
        <pc:picChg chg="add mod">
          <ac:chgData name="Albert Frank" userId="c6f413f2-6bb7-48b1-ab38-358ee6902baf" providerId="ADAL" clId="{1EBFBA79-7635-4715-9D42-379C47D0A9E1}" dt="2023-09-20T15:23:54.045" v="2787" actId="1076"/>
          <ac:picMkLst>
            <pc:docMk/>
            <pc:sldMk cId="2168573371" sldId="2147470135"/>
            <ac:picMk id="21" creationId="{5A8A75C8-8A70-CB85-3682-8EFC2811081F}"/>
          </ac:picMkLst>
        </pc:picChg>
        <pc:picChg chg="add del mod">
          <ac:chgData name="Albert Frank" userId="c6f413f2-6bb7-48b1-ab38-358ee6902baf" providerId="ADAL" clId="{1EBFBA79-7635-4715-9D42-379C47D0A9E1}" dt="2023-09-19T08:40:24.786" v="236" actId="478"/>
          <ac:picMkLst>
            <pc:docMk/>
            <pc:sldMk cId="2168573371" sldId="2147470135"/>
            <ac:picMk id="23" creationId="{54C69503-9140-6218-EC99-28763B7B5129}"/>
          </ac:picMkLst>
        </pc:picChg>
        <pc:picChg chg="add mod">
          <ac:chgData name="Albert Frank" userId="c6f413f2-6bb7-48b1-ab38-358ee6902baf" providerId="ADAL" clId="{1EBFBA79-7635-4715-9D42-379C47D0A9E1}" dt="2023-09-20T15:23:54.045" v="2787" actId="1076"/>
          <ac:picMkLst>
            <pc:docMk/>
            <pc:sldMk cId="2168573371" sldId="2147470135"/>
            <ac:picMk id="25" creationId="{94F5B0F4-A989-4EA6-E06C-E15348C3D141}"/>
          </ac:picMkLst>
        </pc:picChg>
        <pc:picChg chg="add mod">
          <ac:chgData name="Albert Frank" userId="c6f413f2-6bb7-48b1-ab38-358ee6902baf" providerId="ADAL" clId="{1EBFBA79-7635-4715-9D42-379C47D0A9E1}" dt="2023-09-20T15:23:54.045" v="2787" actId="1076"/>
          <ac:picMkLst>
            <pc:docMk/>
            <pc:sldMk cId="2168573371" sldId="2147470135"/>
            <ac:picMk id="27" creationId="{BA3FE95F-84B0-26A6-9289-A0D480517942}"/>
          </ac:picMkLst>
        </pc:picChg>
        <pc:picChg chg="add mod">
          <ac:chgData name="Albert Frank" userId="c6f413f2-6bb7-48b1-ab38-358ee6902baf" providerId="ADAL" clId="{1EBFBA79-7635-4715-9D42-379C47D0A9E1}" dt="2023-09-20T15:23:54.045" v="2787" actId="1076"/>
          <ac:picMkLst>
            <pc:docMk/>
            <pc:sldMk cId="2168573371" sldId="2147470135"/>
            <ac:picMk id="29" creationId="{7FEE1F36-C26E-337D-108F-78B2B2713788}"/>
          </ac:picMkLst>
        </pc:picChg>
        <pc:cxnChg chg="add del">
          <ac:chgData name="Albert Frank" userId="c6f413f2-6bb7-48b1-ab38-358ee6902baf" providerId="ADAL" clId="{1EBFBA79-7635-4715-9D42-379C47D0A9E1}" dt="2023-09-19T10:51:03.695" v="2659" actId="478"/>
          <ac:cxnSpMkLst>
            <pc:docMk/>
            <pc:sldMk cId="2168573371" sldId="2147470135"/>
            <ac:cxnSpMk id="39" creationId="{00000000-0000-0000-0000-000000000000}"/>
          </ac:cxnSpMkLst>
        </pc:cxnChg>
      </pc:sldChg>
      <pc:sldChg chg="addSp delSp modSp add mod ord">
        <pc:chgData name="Albert Frank" userId="c6f413f2-6bb7-48b1-ab38-358ee6902baf" providerId="ADAL" clId="{1EBFBA79-7635-4715-9D42-379C47D0A9E1}" dt="2023-10-02T16:56:23.702" v="3675"/>
        <pc:sldMkLst>
          <pc:docMk/>
          <pc:sldMk cId="3229975208" sldId="2147470136"/>
        </pc:sldMkLst>
        <pc:spChg chg="add del mod">
          <ac:chgData name="Albert Frank" userId="c6f413f2-6bb7-48b1-ab38-358ee6902baf" providerId="ADAL" clId="{1EBFBA79-7635-4715-9D42-379C47D0A9E1}" dt="2023-09-20T15:34:18.008" v="2848" actId="478"/>
          <ac:spMkLst>
            <pc:docMk/>
            <pc:sldMk cId="3229975208" sldId="2147470136"/>
            <ac:spMk id="2" creationId="{862C0499-C79E-475B-0F71-BFCDB2FA0286}"/>
          </ac:spMkLst>
        </pc:spChg>
        <pc:spChg chg="add del mod">
          <ac:chgData name="Albert Frank" userId="c6f413f2-6bb7-48b1-ab38-358ee6902baf" providerId="ADAL" clId="{1EBFBA79-7635-4715-9D42-379C47D0A9E1}" dt="2023-09-19T09:04:25.236" v="557" actId="478"/>
          <ac:spMkLst>
            <pc:docMk/>
            <pc:sldMk cId="3229975208" sldId="2147470136"/>
            <ac:spMk id="2" creationId="{C7AC875C-52FA-318C-74F8-EE1CC1293A6D}"/>
          </ac:spMkLst>
        </pc:spChg>
        <pc:spChg chg="add del mod">
          <ac:chgData name="Albert Frank" userId="c6f413f2-6bb7-48b1-ab38-358ee6902baf" providerId="ADAL" clId="{1EBFBA79-7635-4715-9D42-379C47D0A9E1}" dt="2023-09-19T09:04:25.236" v="557" actId="478"/>
          <ac:spMkLst>
            <pc:docMk/>
            <pc:sldMk cId="3229975208" sldId="2147470136"/>
            <ac:spMk id="3" creationId="{3E6624BE-EA66-5A51-80F3-CA4DCDAB65C4}"/>
          </ac:spMkLst>
        </pc:spChg>
        <pc:spChg chg="add mod">
          <ac:chgData name="Albert Frank" userId="c6f413f2-6bb7-48b1-ab38-358ee6902baf" providerId="ADAL" clId="{1EBFBA79-7635-4715-9D42-379C47D0A9E1}" dt="2023-10-02T16:49:16.011" v="3669" actId="1076"/>
          <ac:spMkLst>
            <pc:docMk/>
            <pc:sldMk cId="3229975208" sldId="2147470136"/>
            <ac:spMk id="3" creationId="{7B3FFB42-C1BD-D76F-EF6A-B8AD1308A450}"/>
          </ac:spMkLst>
        </pc:spChg>
        <pc:spChg chg="add del mod">
          <ac:chgData name="Albert Frank" userId="c6f413f2-6bb7-48b1-ab38-358ee6902baf" providerId="ADAL" clId="{1EBFBA79-7635-4715-9D42-379C47D0A9E1}" dt="2023-09-19T09:04:25.236" v="557" actId="478"/>
          <ac:spMkLst>
            <pc:docMk/>
            <pc:sldMk cId="3229975208" sldId="2147470136"/>
            <ac:spMk id="5" creationId="{ADB45A0C-D1FA-F3A1-DFB1-183E21F553D7}"/>
          </ac:spMkLst>
        </pc:spChg>
        <pc:spChg chg="add del mod">
          <ac:chgData name="Albert Frank" userId="c6f413f2-6bb7-48b1-ab38-358ee6902baf" providerId="ADAL" clId="{1EBFBA79-7635-4715-9D42-379C47D0A9E1}" dt="2023-09-19T09:04:25.236" v="557" actId="478"/>
          <ac:spMkLst>
            <pc:docMk/>
            <pc:sldMk cId="3229975208" sldId="2147470136"/>
            <ac:spMk id="6" creationId="{23CBF081-13FC-2898-750F-8882D0966A59}"/>
          </ac:spMkLst>
        </pc:spChg>
        <pc:spChg chg="add mod">
          <ac:chgData name="Albert Frank" userId="c6f413f2-6bb7-48b1-ab38-358ee6902baf" providerId="ADAL" clId="{1EBFBA79-7635-4715-9D42-379C47D0A9E1}" dt="2023-09-19T09:35:25.121" v="843" actId="1076"/>
          <ac:spMkLst>
            <pc:docMk/>
            <pc:sldMk cId="3229975208" sldId="2147470136"/>
            <ac:spMk id="7" creationId="{244F87F1-C1CD-02F9-8957-AF71790F6822}"/>
          </ac:spMkLst>
        </pc:spChg>
        <pc:spChg chg="add del mod">
          <ac:chgData name="Albert Frank" userId="c6f413f2-6bb7-48b1-ab38-358ee6902baf" providerId="ADAL" clId="{1EBFBA79-7635-4715-9D42-379C47D0A9E1}" dt="2023-09-19T08:57:34.309" v="459" actId="478"/>
          <ac:spMkLst>
            <pc:docMk/>
            <pc:sldMk cId="3229975208" sldId="2147470136"/>
            <ac:spMk id="8" creationId="{8F0FC62D-A533-9516-8C46-8971BD0DE266}"/>
          </ac:spMkLst>
        </pc:spChg>
        <pc:spChg chg="add mod">
          <ac:chgData name="Albert Frank" userId="c6f413f2-6bb7-48b1-ab38-358ee6902baf" providerId="ADAL" clId="{1EBFBA79-7635-4715-9D42-379C47D0A9E1}" dt="2023-09-19T09:35:25.121" v="843" actId="1076"/>
          <ac:spMkLst>
            <pc:docMk/>
            <pc:sldMk cId="3229975208" sldId="2147470136"/>
            <ac:spMk id="9" creationId="{0FBF150D-C171-12A0-A933-0DC137072698}"/>
          </ac:spMkLst>
        </pc:spChg>
        <pc:spChg chg="add mod">
          <ac:chgData name="Albert Frank" userId="c6f413f2-6bb7-48b1-ab38-358ee6902baf" providerId="ADAL" clId="{1EBFBA79-7635-4715-9D42-379C47D0A9E1}" dt="2023-09-19T09:35:25.121" v="843" actId="1076"/>
          <ac:spMkLst>
            <pc:docMk/>
            <pc:sldMk cId="3229975208" sldId="2147470136"/>
            <ac:spMk id="10" creationId="{5CCC9164-AE21-C253-E740-5E355DAC1C45}"/>
          </ac:spMkLst>
        </pc:spChg>
        <pc:spChg chg="add mod">
          <ac:chgData name="Albert Frank" userId="c6f413f2-6bb7-48b1-ab38-358ee6902baf" providerId="ADAL" clId="{1EBFBA79-7635-4715-9D42-379C47D0A9E1}" dt="2023-09-19T09:35:25.121" v="843" actId="1076"/>
          <ac:spMkLst>
            <pc:docMk/>
            <pc:sldMk cId="3229975208" sldId="2147470136"/>
            <ac:spMk id="11" creationId="{77DDFBB1-B004-AE9C-C7FE-3D8A27ACE6F2}"/>
          </ac:spMkLst>
        </pc:spChg>
        <pc:spChg chg="mod">
          <ac:chgData name="Albert Frank" userId="c6f413f2-6bb7-48b1-ab38-358ee6902baf" providerId="ADAL" clId="{1EBFBA79-7635-4715-9D42-379C47D0A9E1}" dt="2023-09-19T09:35:25.121" v="843" actId="1076"/>
          <ac:spMkLst>
            <pc:docMk/>
            <pc:sldMk cId="3229975208" sldId="2147470136"/>
            <ac:spMk id="12" creationId="{7F24E90C-43B1-218F-F923-69DEEFCB4B90}"/>
          </ac:spMkLst>
        </pc:spChg>
        <pc:spChg chg="del mod">
          <ac:chgData name="Albert Frank" userId="c6f413f2-6bb7-48b1-ab38-358ee6902baf" providerId="ADAL" clId="{1EBFBA79-7635-4715-9D42-379C47D0A9E1}" dt="2023-09-19T08:55:09.690" v="447" actId="478"/>
          <ac:spMkLst>
            <pc:docMk/>
            <pc:sldMk cId="3229975208" sldId="2147470136"/>
            <ac:spMk id="13" creationId="{D3B4A406-AA6F-CFDD-414C-268134EFE9E2}"/>
          </ac:spMkLst>
        </pc:spChg>
        <pc:spChg chg="del mod">
          <ac:chgData name="Albert Frank" userId="c6f413f2-6bb7-48b1-ab38-358ee6902baf" providerId="ADAL" clId="{1EBFBA79-7635-4715-9D42-379C47D0A9E1}" dt="2023-09-19T08:55:11.679" v="448" actId="478"/>
          <ac:spMkLst>
            <pc:docMk/>
            <pc:sldMk cId="3229975208" sldId="2147470136"/>
            <ac:spMk id="14" creationId="{CD16B881-06F9-5D0A-4F32-AA757D6B647F}"/>
          </ac:spMkLst>
        </pc:spChg>
        <pc:spChg chg="del mod">
          <ac:chgData name="Albert Frank" userId="c6f413f2-6bb7-48b1-ab38-358ee6902baf" providerId="ADAL" clId="{1EBFBA79-7635-4715-9D42-379C47D0A9E1}" dt="2023-09-19T08:55:14.253" v="449" actId="478"/>
          <ac:spMkLst>
            <pc:docMk/>
            <pc:sldMk cId="3229975208" sldId="2147470136"/>
            <ac:spMk id="15" creationId="{CDC4BE61-B7E1-3AE3-24CD-C84CD1AAA4F4}"/>
          </ac:spMkLst>
        </pc:spChg>
        <pc:spChg chg="mod">
          <ac:chgData name="Albert Frank" userId="c6f413f2-6bb7-48b1-ab38-358ee6902baf" providerId="ADAL" clId="{1EBFBA79-7635-4715-9D42-379C47D0A9E1}" dt="2023-09-19T09:35:25.121" v="843" actId="1076"/>
          <ac:spMkLst>
            <pc:docMk/>
            <pc:sldMk cId="3229975208" sldId="2147470136"/>
            <ac:spMk id="18" creationId="{0E4821FB-2005-042D-48D5-1D8129268A21}"/>
          </ac:spMkLst>
        </pc:spChg>
        <pc:spChg chg="add del mod">
          <ac:chgData name="Albert Frank" userId="c6f413f2-6bb7-48b1-ab38-358ee6902baf" providerId="ADAL" clId="{1EBFBA79-7635-4715-9D42-379C47D0A9E1}" dt="2023-09-19T09:09:10.789" v="634" actId="478"/>
          <ac:spMkLst>
            <pc:docMk/>
            <pc:sldMk cId="3229975208" sldId="2147470136"/>
            <ac:spMk id="20" creationId="{B2E8C3BD-9A6A-2E5B-9542-82A9556382C4}"/>
          </ac:spMkLst>
        </pc:spChg>
        <pc:spChg chg="add del mod">
          <ac:chgData name="Albert Frank" userId="c6f413f2-6bb7-48b1-ab38-358ee6902baf" providerId="ADAL" clId="{1EBFBA79-7635-4715-9D42-379C47D0A9E1}" dt="2023-09-19T09:09:10.789" v="634" actId="478"/>
          <ac:spMkLst>
            <pc:docMk/>
            <pc:sldMk cId="3229975208" sldId="2147470136"/>
            <ac:spMk id="22" creationId="{15D288E3-FC1D-0537-2AD6-86761BEE6F66}"/>
          </ac:spMkLst>
        </pc:spChg>
        <pc:spChg chg="add del mod">
          <ac:chgData name="Albert Frank" userId="c6f413f2-6bb7-48b1-ab38-358ee6902baf" providerId="ADAL" clId="{1EBFBA79-7635-4715-9D42-379C47D0A9E1}" dt="2023-09-19T09:09:10.789" v="634" actId="478"/>
          <ac:spMkLst>
            <pc:docMk/>
            <pc:sldMk cId="3229975208" sldId="2147470136"/>
            <ac:spMk id="23" creationId="{765C1027-2658-ABEE-4FAE-9B85E9B0E3F0}"/>
          </ac:spMkLst>
        </pc:spChg>
        <pc:spChg chg="add del mod">
          <ac:chgData name="Albert Frank" userId="c6f413f2-6bb7-48b1-ab38-358ee6902baf" providerId="ADAL" clId="{1EBFBA79-7635-4715-9D42-379C47D0A9E1}" dt="2023-09-19T09:09:10.789" v="634" actId="478"/>
          <ac:spMkLst>
            <pc:docMk/>
            <pc:sldMk cId="3229975208" sldId="2147470136"/>
            <ac:spMk id="24" creationId="{4E599FA7-B2B2-9C66-9DE8-276A0135C702}"/>
          </ac:spMkLst>
        </pc:spChg>
        <pc:spChg chg="add del mod">
          <ac:chgData name="Albert Frank" userId="c6f413f2-6bb7-48b1-ab38-358ee6902baf" providerId="ADAL" clId="{1EBFBA79-7635-4715-9D42-379C47D0A9E1}" dt="2023-09-20T15:34:21.597" v="2849" actId="478"/>
          <ac:spMkLst>
            <pc:docMk/>
            <pc:sldMk cId="3229975208" sldId="2147470136"/>
            <ac:spMk id="26" creationId="{F03059B1-5BA9-A99F-75F6-141B25AFCEC7}"/>
          </ac:spMkLst>
        </pc:spChg>
        <pc:spChg chg="mod">
          <ac:chgData name="Albert Frank" userId="c6f413f2-6bb7-48b1-ab38-358ee6902baf" providerId="ADAL" clId="{1EBFBA79-7635-4715-9D42-379C47D0A9E1}" dt="2023-09-20T16:23:36.953" v="2867" actId="208"/>
          <ac:spMkLst>
            <pc:docMk/>
            <pc:sldMk cId="3229975208" sldId="2147470136"/>
            <ac:spMk id="33" creationId="{3E735F9F-3E10-CD12-13E6-D78B23D7D564}"/>
          </ac:spMkLst>
        </pc:spChg>
        <pc:spChg chg="mod">
          <ac:chgData name="Albert Frank" userId="c6f413f2-6bb7-48b1-ab38-358ee6902baf" providerId="ADAL" clId="{1EBFBA79-7635-4715-9D42-379C47D0A9E1}" dt="2023-09-19T09:35:45.396" v="852" actId="1076"/>
          <ac:spMkLst>
            <pc:docMk/>
            <pc:sldMk cId="3229975208" sldId="2147470136"/>
            <ac:spMk id="36" creationId="{00000000-0000-0000-0000-000000000000}"/>
          </ac:spMkLst>
        </pc:spChg>
        <pc:spChg chg="del mod">
          <ac:chgData name="Albert Frank" userId="c6f413f2-6bb7-48b1-ab38-358ee6902baf" providerId="ADAL" clId="{1EBFBA79-7635-4715-9D42-379C47D0A9E1}" dt="2023-09-19T09:35:29.469" v="844" actId="478"/>
          <ac:spMkLst>
            <pc:docMk/>
            <pc:sldMk cId="3229975208" sldId="2147470136"/>
            <ac:spMk id="38" creationId="{00000000-0000-0000-0000-000000000000}"/>
          </ac:spMkLst>
        </pc:spChg>
        <pc:spChg chg="add mod">
          <ac:chgData name="Albert Frank" userId="c6f413f2-6bb7-48b1-ab38-358ee6902baf" providerId="ADAL" clId="{1EBFBA79-7635-4715-9D42-379C47D0A9E1}" dt="2023-09-20T16:23:36.953" v="2867" actId="208"/>
          <ac:spMkLst>
            <pc:docMk/>
            <pc:sldMk cId="3229975208" sldId="2147470136"/>
            <ac:spMk id="40" creationId="{A7A08431-7DFC-C866-FF72-18B0D1752204}"/>
          </ac:spMkLst>
        </pc:spChg>
        <pc:spChg chg="add mod">
          <ac:chgData name="Albert Frank" userId="c6f413f2-6bb7-48b1-ab38-358ee6902baf" providerId="ADAL" clId="{1EBFBA79-7635-4715-9D42-379C47D0A9E1}" dt="2023-09-20T16:23:36.953" v="2867" actId="208"/>
          <ac:spMkLst>
            <pc:docMk/>
            <pc:sldMk cId="3229975208" sldId="2147470136"/>
            <ac:spMk id="41" creationId="{C2B25727-09DB-93FD-731C-160A8BFD154C}"/>
          </ac:spMkLst>
        </pc:spChg>
        <pc:spChg chg="add mod">
          <ac:chgData name="Albert Frank" userId="c6f413f2-6bb7-48b1-ab38-358ee6902baf" providerId="ADAL" clId="{1EBFBA79-7635-4715-9D42-379C47D0A9E1}" dt="2023-09-20T16:23:36.953" v="2867" actId="208"/>
          <ac:spMkLst>
            <pc:docMk/>
            <pc:sldMk cId="3229975208" sldId="2147470136"/>
            <ac:spMk id="42" creationId="{B6225E2E-9562-8DD5-C5C0-3152701C3419}"/>
          </ac:spMkLst>
        </pc:spChg>
        <pc:spChg chg="add mod">
          <ac:chgData name="Albert Frank" userId="c6f413f2-6bb7-48b1-ab38-358ee6902baf" providerId="ADAL" clId="{1EBFBA79-7635-4715-9D42-379C47D0A9E1}" dt="2023-09-20T16:23:36.953" v="2867" actId="208"/>
          <ac:spMkLst>
            <pc:docMk/>
            <pc:sldMk cId="3229975208" sldId="2147470136"/>
            <ac:spMk id="43" creationId="{549DCB14-ACD1-BEA9-718D-FCCAF3784D7C}"/>
          </ac:spMkLst>
        </pc:spChg>
        <pc:spChg chg="add mod">
          <ac:chgData name="Albert Frank" userId="c6f413f2-6bb7-48b1-ab38-358ee6902baf" providerId="ADAL" clId="{1EBFBA79-7635-4715-9D42-379C47D0A9E1}" dt="2023-09-20T16:23:36.953" v="2867" actId="208"/>
          <ac:spMkLst>
            <pc:docMk/>
            <pc:sldMk cId="3229975208" sldId="2147470136"/>
            <ac:spMk id="44" creationId="{CDFBE67A-FC6D-2A82-6C0A-1583B4AF14D3}"/>
          </ac:spMkLst>
        </pc:spChg>
        <pc:spChg chg="add mod">
          <ac:chgData name="Albert Frank" userId="c6f413f2-6bb7-48b1-ab38-358ee6902baf" providerId="ADAL" clId="{1EBFBA79-7635-4715-9D42-379C47D0A9E1}" dt="2023-09-20T16:23:36.953" v="2867" actId="208"/>
          <ac:spMkLst>
            <pc:docMk/>
            <pc:sldMk cId="3229975208" sldId="2147470136"/>
            <ac:spMk id="45" creationId="{F55270F0-1709-53F4-2628-D58DD2368033}"/>
          </ac:spMkLst>
        </pc:spChg>
        <pc:spChg chg="add mod">
          <ac:chgData name="Albert Frank" userId="c6f413f2-6bb7-48b1-ab38-358ee6902baf" providerId="ADAL" clId="{1EBFBA79-7635-4715-9D42-379C47D0A9E1}" dt="2023-09-20T16:23:36.953" v="2867" actId="208"/>
          <ac:spMkLst>
            <pc:docMk/>
            <pc:sldMk cId="3229975208" sldId="2147470136"/>
            <ac:spMk id="46" creationId="{4555CAB9-02D9-4491-995A-FB5291CCA760}"/>
          </ac:spMkLst>
        </pc:spChg>
        <pc:spChg chg="add mod">
          <ac:chgData name="Albert Frank" userId="c6f413f2-6bb7-48b1-ab38-358ee6902baf" providerId="ADAL" clId="{1EBFBA79-7635-4715-9D42-379C47D0A9E1}" dt="2023-09-20T16:23:36.953" v="2867" actId="208"/>
          <ac:spMkLst>
            <pc:docMk/>
            <pc:sldMk cId="3229975208" sldId="2147470136"/>
            <ac:spMk id="47" creationId="{5FF54BF3-832B-B973-A257-2A0F5D013630}"/>
          </ac:spMkLst>
        </pc:spChg>
        <pc:spChg chg="add del mod">
          <ac:chgData name="Albert Frank" userId="c6f413f2-6bb7-48b1-ab38-358ee6902baf" providerId="ADAL" clId="{1EBFBA79-7635-4715-9D42-379C47D0A9E1}" dt="2023-09-19T09:18:48.199" v="753" actId="478"/>
          <ac:spMkLst>
            <pc:docMk/>
            <pc:sldMk cId="3229975208" sldId="2147470136"/>
            <ac:spMk id="49" creationId="{B043522A-FDBC-1EA6-CB9A-BEAF73BDC50F}"/>
          </ac:spMkLst>
        </pc:spChg>
        <pc:spChg chg="add mod">
          <ac:chgData name="Albert Frank" userId="c6f413f2-6bb7-48b1-ab38-358ee6902baf" providerId="ADAL" clId="{1EBFBA79-7635-4715-9D42-379C47D0A9E1}" dt="2023-09-19T09:35:25.121" v="843" actId="1076"/>
          <ac:spMkLst>
            <pc:docMk/>
            <pc:sldMk cId="3229975208" sldId="2147470136"/>
            <ac:spMk id="51" creationId="{356E716C-38F3-80A8-DEB7-7CB7A4C6140F}"/>
          </ac:spMkLst>
        </pc:spChg>
        <pc:spChg chg="add mod">
          <ac:chgData name="Albert Frank" userId="c6f413f2-6bb7-48b1-ab38-358ee6902baf" providerId="ADAL" clId="{1EBFBA79-7635-4715-9D42-379C47D0A9E1}" dt="2023-09-20T16:23:36.953" v="2867" actId="208"/>
          <ac:spMkLst>
            <pc:docMk/>
            <pc:sldMk cId="3229975208" sldId="2147470136"/>
            <ac:spMk id="53" creationId="{A0EF3836-8C4E-7554-4C04-51041BDC64B8}"/>
          </ac:spMkLst>
        </pc:spChg>
        <pc:spChg chg="add mod">
          <ac:chgData name="Albert Frank" userId="c6f413f2-6bb7-48b1-ab38-358ee6902baf" providerId="ADAL" clId="{1EBFBA79-7635-4715-9D42-379C47D0A9E1}" dt="2023-09-20T16:23:36.953" v="2867" actId="208"/>
          <ac:spMkLst>
            <pc:docMk/>
            <pc:sldMk cId="3229975208" sldId="2147470136"/>
            <ac:spMk id="54" creationId="{DE615BBF-AD7B-DC86-74E3-B1190FEA89F3}"/>
          </ac:spMkLst>
        </pc:spChg>
        <pc:spChg chg="add mod">
          <ac:chgData name="Albert Frank" userId="c6f413f2-6bb7-48b1-ab38-358ee6902baf" providerId="ADAL" clId="{1EBFBA79-7635-4715-9D42-379C47D0A9E1}" dt="2023-09-20T16:23:36.953" v="2867" actId="208"/>
          <ac:spMkLst>
            <pc:docMk/>
            <pc:sldMk cId="3229975208" sldId="2147470136"/>
            <ac:spMk id="55" creationId="{BCF2E85B-249F-CA57-2CBD-148678512528}"/>
          </ac:spMkLst>
        </pc:spChg>
        <pc:spChg chg="add del mod">
          <ac:chgData name="Albert Frank" userId="c6f413f2-6bb7-48b1-ab38-358ee6902baf" providerId="ADAL" clId="{1EBFBA79-7635-4715-9D42-379C47D0A9E1}" dt="2023-09-19T09:15:27.947" v="729" actId="478"/>
          <ac:spMkLst>
            <pc:docMk/>
            <pc:sldMk cId="3229975208" sldId="2147470136"/>
            <ac:spMk id="56" creationId="{A7E4754F-35C0-F117-5753-45F911FF7658}"/>
          </ac:spMkLst>
        </pc:spChg>
        <pc:spChg chg="add mod">
          <ac:chgData name="Albert Frank" userId="c6f413f2-6bb7-48b1-ab38-358ee6902baf" providerId="ADAL" clId="{1EBFBA79-7635-4715-9D42-379C47D0A9E1}" dt="2023-09-20T16:23:36.953" v="2867" actId="208"/>
          <ac:spMkLst>
            <pc:docMk/>
            <pc:sldMk cId="3229975208" sldId="2147470136"/>
            <ac:spMk id="59" creationId="{FF9720BE-8CE4-E732-357E-8EAF9986C65C}"/>
          </ac:spMkLst>
        </pc:spChg>
        <pc:spChg chg="add mod">
          <ac:chgData name="Albert Frank" userId="c6f413f2-6bb7-48b1-ab38-358ee6902baf" providerId="ADAL" clId="{1EBFBA79-7635-4715-9D42-379C47D0A9E1}" dt="2023-09-19T09:35:25.121" v="843" actId="1076"/>
          <ac:spMkLst>
            <pc:docMk/>
            <pc:sldMk cId="3229975208" sldId="2147470136"/>
            <ac:spMk id="62" creationId="{07DA6C3E-8D87-10FB-22DE-8F2502BAF190}"/>
          </ac:spMkLst>
        </pc:spChg>
        <pc:spChg chg="add mod">
          <ac:chgData name="Albert Frank" userId="c6f413f2-6bb7-48b1-ab38-358ee6902baf" providerId="ADAL" clId="{1EBFBA79-7635-4715-9D42-379C47D0A9E1}" dt="2023-09-19T09:35:25.121" v="843" actId="1076"/>
          <ac:spMkLst>
            <pc:docMk/>
            <pc:sldMk cId="3229975208" sldId="2147470136"/>
            <ac:spMk id="65" creationId="{E7CA01DF-85B3-BD71-CF6B-FDF43131D1D8}"/>
          </ac:spMkLst>
        </pc:spChg>
        <pc:spChg chg="add mod">
          <ac:chgData name="Albert Frank" userId="c6f413f2-6bb7-48b1-ab38-358ee6902baf" providerId="ADAL" clId="{1EBFBA79-7635-4715-9D42-379C47D0A9E1}" dt="2023-09-20T16:23:36.953" v="2867" actId="208"/>
          <ac:spMkLst>
            <pc:docMk/>
            <pc:sldMk cId="3229975208" sldId="2147470136"/>
            <ac:spMk id="66" creationId="{8D8228D9-1F67-97AF-E07B-866BAA709A23}"/>
          </ac:spMkLst>
        </pc:spChg>
        <pc:spChg chg="add mod">
          <ac:chgData name="Albert Frank" userId="c6f413f2-6bb7-48b1-ab38-358ee6902baf" providerId="ADAL" clId="{1EBFBA79-7635-4715-9D42-379C47D0A9E1}" dt="2023-09-20T16:23:36.953" v="2867" actId="208"/>
          <ac:spMkLst>
            <pc:docMk/>
            <pc:sldMk cId="3229975208" sldId="2147470136"/>
            <ac:spMk id="67" creationId="{6F27F69A-00F6-5CA8-DB00-BB2425F7E13D}"/>
          </ac:spMkLst>
        </pc:spChg>
        <pc:spChg chg="add mod">
          <ac:chgData name="Albert Frank" userId="c6f413f2-6bb7-48b1-ab38-358ee6902baf" providerId="ADAL" clId="{1EBFBA79-7635-4715-9D42-379C47D0A9E1}" dt="2023-09-20T16:23:36.953" v="2867" actId="208"/>
          <ac:spMkLst>
            <pc:docMk/>
            <pc:sldMk cId="3229975208" sldId="2147470136"/>
            <ac:spMk id="68" creationId="{EAF6CA40-CBBA-4A5D-0CC2-A6DA4A8C2A7A}"/>
          </ac:spMkLst>
        </pc:spChg>
        <pc:spChg chg="add mod">
          <ac:chgData name="Albert Frank" userId="c6f413f2-6bb7-48b1-ab38-358ee6902baf" providerId="ADAL" clId="{1EBFBA79-7635-4715-9D42-379C47D0A9E1}" dt="2023-09-20T12:40:03.997" v="2734" actId="1076"/>
          <ac:spMkLst>
            <pc:docMk/>
            <pc:sldMk cId="3229975208" sldId="2147470136"/>
            <ac:spMk id="70" creationId="{87D1A0AD-8EF5-C202-9D05-3EEB6B8FC3F0}"/>
          </ac:spMkLst>
        </pc:spChg>
        <pc:spChg chg="add mod">
          <ac:chgData name="Albert Frank" userId="c6f413f2-6bb7-48b1-ab38-358ee6902baf" providerId="ADAL" clId="{1EBFBA79-7635-4715-9D42-379C47D0A9E1}" dt="2023-09-20T16:23:36.953" v="2867" actId="208"/>
          <ac:spMkLst>
            <pc:docMk/>
            <pc:sldMk cId="3229975208" sldId="2147470136"/>
            <ac:spMk id="71" creationId="{D864C0B9-9DB6-7FD2-EE73-7C14D137A738}"/>
          </ac:spMkLst>
        </pc:spChg>
        <pc:spChg chg="add mod">
          <ac:chgData name="Albert Frank" userId="c6f413f2-6bb7-48b1-ab38-358ee6902baf" providerId="ADAL" clId="{1EBFBA79-7635-4715-9D42-379C47D0A9E1}" dt="2023-09-20T16:23:36.953" v="2867" actId="208"/>
          <ac:spMkLst>
            <pc:docMk/>
            <pc:sldMk cId="3229975208" sldId="2147470136"/>
            <ac:spMk id="72" creationId="{91869FC2-3193-39F0-5A4E-11EABED93E7B}"/>
          </ac:spMkLst>
        </pc:spChg>
        <pc:spChg chg="add mod">
          <ac:chgData name="Albert Frank" userId="c6f413f2-6bb7-48b1-ab38-358ee6902baf" providerId="ADAL" clId="{1EBFBA79-7635-4715-9D42-379C47D0A9E1}" dt="2023-09-20T16:23:36.953" v="2867" actId="208"/>
          <ac:spMkLst>
            <pc:docMk/>
            <pc:sldMk cId="3229975208" sldId="2147470136"/>
            <ac:spMk id="73" creationId="{6B5FB44F-9584-7CDE-5BA0-9A04CD8A1322}"/>
          </ac:spMkLst>
        </pc:spChg>
        <pc:spChg chg="add del mod">
          <ac:chgData name="Albert Frank" userId="c6f413f2-6bb7-48b1-ab38-358ee6902baf" providerId="ADAL" clId="{1EBFBA79-7635-4715-9D42-379C47D0A9E1}" dt="2023-10-02T16:49:07.298" v="3667" actId="478"/>
          <ac:spMkLst>
            <pc:docMk/>
            <pc:sldMk cId="3229975208" sldId="2147470136"/>
            <ac:spMk id="74" creationId="{FE3C1FFE-CC93-D700-AD9A-03621EAE9CB8}"/>
          </ac:spMkLst>
        </pc:spChg>
        <pc:spChg chg="add mod">
          <ac:chgData name="Albert Frank" userId="c6f413f2-6bb7-48b1-ab38-358ee6902baf" providerId="ADAL" clId="{1EBFBA79-7635-4715-9D42-379C47D0A9E1}" dt="2023-09-20T16:23:36.953" v="2867" actId="208"/>
          <ac:spMkLst>
            <pc:docMk/>
            <pc:sldMk cId="3229975208" sldId="2147470136"/>
            <ac:spMk id="75" creationId="{65EC522E-FB84-6BFC-800D-29C8D0E53FB2}"/>
          </ac:spMkLst>
        </pc:spChg>
        <pc:spChg chg="add mod">
          <ac:chgData name="Albert Frank" userId="c6f413f2-6bb7-48b1-ab38-358ee6902baf" providerId="ADAL" clId="{1EBFBA79-7635-4715-9D42-379C47D0A9E1}" dt="2023-09-20T16:23:36.953" v="2867" actId="208"/>
          <ac:spMkLst>
            <pc:docMk/>
            <pc:sldMk cId="3229975208" sldId="2147470136"/>
            <ac:spMk id="76" creationId="{9162FDCA-151D-7B06-329B-EFA38570B1CD}"/>
          </ac:spMkLst>
        </pc:spChg>
        <pc:spChg chg="add mod">
          <ac:chgData name="Albert Frank" userId="c6f413f2-6bb7-48b1-ab38-358ee6902baf" providerId="ADAL" clId="{1EBFBA79-7635-4715-9D42-379C47D0A9E1}" dt="2023-09-20T16:23:36.953" v="2867" actId="208"/>
          <ac:spMkLst>
            <pc:docMk/>
            <pc:sldMk cId="3229975208" sldId="2147470136"/>
            <ac:spMk id="77" creationId="{D35D63F4-8987-2871-B530-9174E8C973D4}"/>
          </ac:spMkLst>
        </pc:spChg>
        <pc:spChg chg="add mod">
          <ac:chgData name="Albert Frank" userId="c6f413f2-6bb7-48b1-ab38-358ee6902baf" providerId="ADAL" clId="{1EBFBA79-7635-4715-9D42-379C47D0A9E1}" dt="2023-09-20T16:23:36.953" v="2867" actId="208"/>
          <ac:spMkLst>
            <pc:docMk/>
            <pc:sldMk cId="3229975208" sldId="2147470136"/>
            <ac:spMk id="78" creationId="{54B014AE-58CC-39C0-84AE-40B11588BDEF}"/>
          </ac:spMkLst>
        </pc:spChg>
        <pc:grpChg chg="add mod">
          <ac:chgData name="Albert Frank" userId="c6f413f2-6bb7-48b1-ab38-358ee6902baf" providerId="ADAL" clId="{1EBFBA79-7635-4715-9D42-379C47D0A9E1}" dt="2023-09-19T09:35:25.121" v="843" actId="1076"/>
          <ac:grpSpMkLst>
            <pc:docMk/>
            <pc:sldMk cId="3229975208" sldId="2147470136"/>
            <ac:grpSpMk id="16" creationId="{1491EA42-D3D6-BBD2-CF2B-80882EF0E7CB}"/>
          </ac:grpSpMkLst>
        </pc:grpChg>
        <pc:picChg chg="add mod">
          <ac:chgData name="Albert Frank" userId="c6f413f2-6bb7-48b1-ab38-358ee6902baf" providerId="ADAL" clId="{1EBFBA79-7635-4715-9D42-379C47D0A9E1}" dt="2023-10-02T16:49:30.395" v="3672" actId="1076"/>
          <ac:picMkLst>
            <pc:docMk/>
            <pc:sldMk cId="3229975208" sldId="2147470136"/>
            <ac:picMk id="2" creationId="{6EEC64B8-A87C-96AF-AA2C-69499FA25843}"/>
          </ac:picMkLst>
        </pc:picChg>
        <pc:picChg chg="mod">
          <ac:chgData name="Albert Frank" userId="c6f413f2-6bb7-48b1-ab38-358ee6902baf" providerId="ADAL" clId="{1EBFBA79-7635-4715-9D42-379C47D0A9E1}" dt="2023-09-19T09:26:15.892" v="842" actId="1076"/>
          <ac:picMkLst>
            <pc:docMk/>
            <pc:sldMk cId="3229975208" sldId="2147470136"/>
            <ac:picMk id="4" creationId="{93197EE5-ADD9-A8C8-0D5C-258CD50DA451}"/>
          </ac:picMkLst>
        </pc:picChg>
        <pc:picChg chg="mod">
          <ac:chgData name="Albert Frank" userId="c6f413f2-6bb7-48b1-ab38-358ee6902baf" providerId="ADAL" clId="{1EBFBA79-7635-4715-9D42-379C47D0A9E1}" dt="2023-09-19T09:35:25.121" v="843" actId="1076"/>
          <ac:picMkLst>
            <pc:docMk/>
            <pc:sldMk cId="3229975208" sldId="2147470136"/>
            <ac:picMk id="17" creationId="{5C53C5DE-80A9-E481-5E83-D35E0242BAAF}"/>
          </ac:picMkLst>
        </pc:picChg>
        <pc:picChg chg="add mod">
          <ac:chgData name="Albert Frank" userId="c6f413f2-6bb7-48b1-ab38-358ee6902baf" providerId="ADAL" clId="{1EBFBA79-7635-4715-9D42-379C47D0A9E1}" dt="2023-09-19T09:35:25.121" v="843" actId="1076"/>
          <ac:picMkLst>
            <pc:docMk/>
            <pc:sldMk cId="3229975208" sldId="2147470136"/>
            <ac:picMk id="19" creationId="{50A509E0-290A-4C15-DEAA-C382F18CB9A1}"/>
          </ac:picMkLst>
        </pc:picChg>
        <pc:picChg chg="del">
          <ac:chgData name="Albert Frank" userId="c6f413f2-6bb7-48b1-ab38-358ee6902baf" providerId="ADAL" clId="{1EBFBA79-7635-4715-9D42-379C47D0A9E1}" dt="2023-09-19T08:51:19.846" v="336" actId="478"/>
          <ac:picMkLst>
            <pc:docMk/>
            <pc:sldMk cId="3229975208" sldId="2147470136"/>
            <ac:picMk id="21" creationId="{5A8A75C8-8A70-CB85-3682-8EFC2811081F}"/>
          </ac:picMkLst>
        </pc:picChg>
        <pc:picChg chg="del">
          <ac:chgData name="Albert Frank" userId="c6f413f2-6bb7-48b1-ab38-358ee6902baf" providerId="ADAL" clId="{1EBFBA79-7635-4715-9D42-379C47D0A9E1}" dt="2023-09-19T08:51:19.846" v="336" actId="478"/>
          <ac:picMkLst>
            <pc:docMk/>
            <pc:sldMk cId="3229975208" sldId="2147470136"/>
            <ac:picMk id="25" creationId="{94F5B0F4-A989-4EA6-E06C-E15348C3D141}"/>
          </ac:picMkLst>
        </pc:picChg>
        <pc:picChg chg="del">
          <ac:chgData name="Albert Frank" userId="c6f413f2-6bb7-48b1-ab38-358ee6902baf" providerId="ADAL" clId="{1EBFBA79-7635-4715-9D42-379C47D0A9E1}" dt="2023-09-19T08:51:19.846" v="336" actId="478"/>
          <ac:picMkLst>
            <pc:docMk/>
            <pc:sldMk cId="3229975208" sldId="2147470136"/>
            <ac:picMk id="27" creationId="{BA3FE95F-84B0-26A6-9289-A0D480517942}"/>
          </ac:picMkLst>
        </pc:picChg>
        <pc:picChg chg="add del mod">
          <ac:chgData name="Albert Frank" userId="c6f413f2-6bb7-48b1-ab38-358ee6902baf" providerId="ADAL" clId="{1EBFBA79-7635-4715-9D42-379C47D0A9E1}" dt="2023-09-19T09:06:13.382" v="573" actId="478"/>
          <ac:picMkLst>
            <pc:docMk/>
            <pc:sldMk cId="3229975208" sldId="2147470136"/>
            <ac:picMk id="28" creationId="{38138317-28B1-5755-6524-981A50F1282D}"/>
          </ac:picMkLst>
        </pc:picChg>
        <pc:picChg chg="del">
          <ac:chgData name="Albert Frank" userId="c6f413f2-6bb7-48b1-ab38-358ee6902baf" providerId="ADAL" clId="{1EBFBA79-7635-4715-9D42-379C47D0A9E1}" dt="2023-09-19T08:51:19.846" v="336" actId="478"/>
          <ac:picMkLst>
            <pc:docMk/>
            <pc:sldMk cId="3229975208" sldId="2147470136"/>
            <ac:picMk id="29" creationId="{7FEE1F36-C26E-337D-108F-78B2B2713788}"/>
          </ac:picMkLst>
        </pc:picChg>
        <pc:picChg chg="add mod">
          <ac:chgData name="Albert Frank" userId="c6f413f2-6bb7-48b1-ab38-358ee6902baf" providerId="ADAL" clId="{1EBFBA79-7635-4715-9D42-379C47D0A9E1}" dt="2023-09-19T09:35:25.121" v="843" actId="1076"/>
          <ac:picMkLst>
            <pc:docMk/>
            <pc:sldMk cId="3229975208" sldId="2147470136"/>
            <ac:picMk id="30" creationId="{5A625386-FB04-AE9A-0951-03790FFCF9C2}"/>
          </ac:picMkLst>
        </pc:picChg>
        <pc:picChg chg="add mod">
          <ac:chgData name="Albert Frank" userId="c6f413f2-6bb7-48b1-ab38-358ee6902baf" providerId="ADAL" clId="{1EBFBA79-7635-4715-9D42-379C47D0A9E1}" dt="2023-09-19T09:35:25.121" v="843" actId="1076"/>
          <ac:picMkLst>
            <pc:docMk/>
            <pc:sldMk cId="3229975208" sldId="2147470136"/>
            <ac:picMk id="31" creationId="{E645DE94-814D-2D25-43AA-5BADCCAB10F5}"/>
          </ac:picMkLst>
        </pc:picChg>
        <pc:picChg chg="add mod">
          <ac:chgData name="Albert Frank" userId="c6f413f2-6bb7-48b1-ab38-358ee6902baf" providerId="ADAL" clId="{1EBFBA79-7635-4715-9D42-379C47D0A9E1}" dt="2023-09-19T09:35:25.121" v="843" actId="1076"/>
          <ac:picMkLst>
            <pc:docMk/>
            <pc:sldMk cId="3229975208" sldId="2147470136"/>
            <ac:picMk id="32" creationId="{E65E8DBF-EC8C-2AC7-54EA-6FAB80B0FEEB}"/>
          </ac:picMkLst>
        </pc:picChg>
        <pc:picChg chg="add mod">
          <ac:chgData name="Albert Frank" userId="c6f413f2-6bb7-48b1-ab38-358ee6902baf" providerId="ADAL" clId="{1EBFBA79-7635-4715-9D42-379C47D0A9E1}" dt="2023-10-02T16:49:34.128" v="3673" actId="1076"/>
          <ac:picMkLst>
            <pc:docMk/>
            <pc:sldMk cId="3229975208" sldId="2147470136"/>
            <ac:picMk id="34" creationId="{97279E01-5AED-FD85-C7BC-D025D444546C}"/>
          </ac:picMkLst>
        </pc:picChg>
        <pc:picChg chg="add mod">
          <ac:chgData name="Albert Frank" userId="c6f413f2-6bb7-48b1-ab38-358ee6902baf" providerId="ADAL" clId="{1EBFBA79-7635-4715-9D42-379C47D0A9E1}" dt="2023-09-19T09:35:25.121" v="843" actId="1076"/>
          <ac:picMkLst>
            <pc:docMk/>
            <pc:sldMk cId="3229975208" sldId="2147470136"/>
            <ac:picMk id="35" creationId="{4EA63718-633E-1393-873D-6DB4E83988A2}"/>
          </ac:picMkLst>
        </pc:picChg>
        <pc:picChg chg="add mod">
          <ac:chgData name="Albert Frank" userId="c6f413f2-6bb7-48b1-ab38-358ee6902baf" providerId="ADAL" clId="{1EBFBA79-7635-4715-9D42-379C47D0A9E1}" dt="2023-09-19T09:35:25.121" v="843" actId="1076"/>
          <ac:picMkLst>
            <pc:docMk/>
            <pc:sldMk cId="3229975208" sldId="2147470136"/>
            <ac:picMk id="37" creationId="{662E20A0-1C37-A109-758F-3BB39ED175BB}"/>
          </ac:picMkLst>
        </pc:picChg>
        <pc:picChg chg="add mod">
          <ac:chgData name="Albert Frank" userId="c6f413f2-6bb7-48b1-ab38-358ee6902baf" providerId="ADAL" clId="{1EBFBA79-7635-4715-9D42-379C47D0A9E1}" dt="2023-09-19T09:35:25.121" v="843" actId="1076"/>
          <ac:picMkLst>
            <pc:docMk/>
            <pc:sldMk cId="3229975208" sldId="2147470136"/>
            <ac:picMk id="48" creationId="{63BFDA7E-87AA-327E-49F9-40296F3A7CDD}"/>
          </ac:picMkLst>
        </pc:picChg>
        <pc:picChg chg="add mod">
          <ac:chgData name="Albert Frank" userId="c6f413f2-6bb7-48b1-ab38-358ee6902baf" providerId="ADAL" clId="{1EBFBA79-7635-4715-9D42-379C47D0A9E1}" dt="2023-09-19T09:35:25.121" v="843" actId="1076"/>
          <ac:picMkLst>
            <pc:docMk/>
            <pc:sldMk cId="3229975208" sldId="2147470136"/>
            <ac:picMk id="50" creationId="{D13F67B4-D29C-ACE0-D131-3D8C10DBA9C1}"/>
          </ac:picMkLst>
        </pc:picChg>
        <pc:picChg chg="add mod">
          <ac:chgData name="Albert Frank" userId="c6f413f2-6bb7-48b1-ab38-358ee6902baf" providerId="ADAL" clId="{1EBFBA79-7635-4715-9D42-379C47D0A9E1}" dt="2023-09-19T09:35:25.121" v="843" actId="1076"/>
          <ac:picMkLst>
            <pc:docMk/>
            <pc:sldMk cId="3229975208" sldId="2147470136"/>
            <ac:picMk id="52" creationId="{0D9920BF-01F1-1A81-7101-88201ED00C54}"/>
          </ac:picMkLst>
        </pc:picChg>
        <pc:picChg chg="add del mod">
          <ac:chgData name="Albert Frank" userId="c6f413f2-6bb7-48b1-ab38-358ee6902baf" providerId="ADAL" clId="{1EBFBA79-7635-4715-9D42-379C47D0A9E1}" dt="2023-09-19T09:15:44.136" v="732" actId="478"/>
          <ac:picMkLst>
            <pc:docMk/>
            <pc:sldMk cId="3229975208" sldId="2147470136"/>
            <ac:picMk id="57" creationId="{21A0FEF6-F71B-2EB8-E981-898A834505D9}"/>
          </ac:picMkLst>
        </pc:picChg>
        <pc:picChg chg="add mod">
          <ac:chgData name="Albert Frank" userId="c6f413f2-6bb7-48b1-ab38-358ee6902baf" providerId="ADAL" clId="{1EBFBA79-7635-4715-9D42-379C47D0A9E1}" dt="2023-09-19T09:35:25.121" v="843" actId="1076"/>
          <ac:picMkLst>
            <pc:docMk/>
            <pc:sldMk cId="3229975208" sldId="2147470136"/>
            <ac:picMk id="58" creationId="{AE750569-A06A-E4F2-90E0-449567B82F6D}"/>
          </ac:picMkLst>
        </pc:picChg>
        <pc:picChg chg="add mod">
          <ac:chgData name="Albert Frank" userId="c6f413f2-6bb7-48b1-ab38-358ee6902baf" providerId="ADAL" clId="{1EBFBA79-7635-4715-9D42-379C47D0A9E1}" dt="2023-09-19T09:36:53.068" v="854" actId="1076"/>
          <ac:picMkLst>
            <pc:docMk/>
            <pc:sldMk cId="3229975208" sldId="2147470136"/>
            <ac:picMk id="60" creationId="{57F5638D-EC95-51F0-01B7-489FD1F4EE00}"/>
          </ac:picMkLst>
        </pc:picChg>
        <pc:picChg chg="add mod">
          <ac:chgData name="Albert Frank" userId="c6f413f2-6bb7-48b1-ab38-358ee6902baf" providerId="ADAL" clId="{1EBFBA79-7635-4715-9D42-379C47D0A9E1}" dt="2023-09-19T09:35:25.121" v="843" actId="1076"/>
          <ac:picMkLst>
            <pc:docMk/>
            <pc:sldMk cId="3229975208" sldId="2147470136"/>
            <ac:picMk id="61" creationId="{A32AFE57-F19D-C460-70EC-F5E7F9D8410E}"/>
          </ac:picMkLst>
        </pc:picChg>
        <pc:picChg chg="add mod">
          <ac:chgData name="Albert Frank" userId="c6f413f2-6bb7-48b1-ab38-358ee6902baf" providerId="ADAL" clId="{1EBFBA79-7635-4715-9D42-379C47D0A9E1}" dt="2023-09-19T09:25:57.954" v="840" actId="1076"/>
          <ac:picMkLst>
            <pc:docMk/>
            <pc:sldMk cId="3229975208" sldId="2147470136"/>
            <ac:picMk id="63" creationId="{14728B67-4922-D7C1-8776-08C3BBDE5569}"/>
          </ac:picMkLst>
        </pc:picChg>
        <pc:picChg chg="add mod">
          <ac:chgData name="Albert Frank" userId="c6f413f2-6bb7-48b1-ab38-358ee6902baf" providerId="ADAL" clId="{1EBFBA79-7635-4715-9D42-379C47D0A9E1}" dt="2023-09-19T09:35:25.121" v="843" actId="1076"/>
          <ac:picMkLst>
            <pc:docMk/>
            <pc:sldMk cId="3229975208" sldId="2147470136"/>
            <ac:picMk id="64" creationId="{3B0D7F3A-649D-E7EA-6967-E5EA34EA7C22}"/>
          </ac:picMkLst>
        </pc:picChg>
        <pc:picChg chg="add mod">
          <ac:chgData name="Albert Frank" userId="c6f413f2-6bb7-48b1-ab38-358ee6902baf" providerId="ADAL" clId="{1EBFBA79-7635-4715-9D42-379C47D0A9E1}" dt="2023-09-19T09:35:25.121" v="843" actId="1076"/>
          <ac:picMkLst>
            <pc:docMk/>
            <pc:sldMk cId="3229975208" sldId="2147470136"/>
            <ac:picMk id="69" creationId="{A907C4D9-6289-DB4F-327A-C13F8FF37E89}"/>
          </ac:picMkLst>
        </pc:picChg>
        <pc:cxnChg chg="del mod">
          <ac:chgData name="Albert Frank" userId="c6f413f2-6bb7-48b1-ab38-358ee6902baf" providerId="ADAL" clId="{1EBFBA79-7635-4715-9D42-379C47D0A9E1}" dt="2023-09-19T09:35:29.469" v="844" actId="478"/>
          <ac:cxnSpMkLst>
            <pc:docMk/>
            <pc:sldMk cId="3229975208" sldId="2147470136"/>
            <ac:cxnSpMk id="39" creationId="{00000000-0000-0000-0000-000000000000}"/>
          </ac:cxnSpMkLst>
        </pc:cxnChg>
      </pc:sldChg>
      <pc:sldChg chg="modSp add del mod">
        <pc:chgData name="Albert Frank" userId="c6f413f2-6bb7-48b1-ab38-358ee6902baf" providerId="ADAL" clId="{1EBFBA79-7635-4715-9D42-379C47D0A9E1}" dt="2023-09-19T08:45:42.125" v="299" actId="47"/>
        <pc:sldMkLst>
          <pc:docMk/>
          <pc:sldMk cId="4243177426" sldId="2147470136"/>
        </pc:sldMkLst>
        <pc:spChg chg="mod">
          <ac:chgData name="Albert Frank" userId="c6f413f2-6bb7-48b1-ab38-358ee6902baf" providerId="ADAL" clId="{1EBFBA79-7635-4715-9D42-379C47D0A9E1}" dt="2023-09-19T08:44:14.786" v="290" actId="20577"/>
          <ac:spMkLst>
            <pc:docMk/>
            <pc:sldMk cId="4243177426" sldId="2147470136"/>
            <ac:spMk id="36" creationId="{00000000-0000-0000-0000-000000000000}"/>
          </ac:spMkLst>
        </pc:spChg>
      </pc:sldChg>
      <pc:sldChg chg="addSp delSp modSp add mod ord">
        <pc:chgData name="Albert Frank" userId="c6f413f2-6bb7-48b1-ab38-358ee6902baf" providerId="ADAL" clId="{1EBFBA79-7635-4715-9D42-379C47D0A9E1}" dt="2023-09-20T15:32:09.217" v="2826" actId="207"/>
        <pc:sldMkLst>
          <pc:docMk/>
          <pc:sldMk cId="3619332079" sldId="2147470137"/>
        </pc:sldMkLst>
        <pc:spChg chg="add del mod">
          <ac:chgData name="Albert Frank" userId="c6f413f2-6bb7-48b1-ab38-358ee6902baf" providerId="ADAL" clId="{1EBFBA79-7635-4715-9D42-379C47D0A9E1}" dt="2023-09-19T09:42:06.276" v="929" actId="478"/>
          <ac:spMkLst>
            <pc:docMk/>
            <pc:sldMk cId="3619332079" sldId="2147470137"/>
            <ac:spMk id="2" creationId="{4CCF5E4D-B80E-4A6C-C4D8-FF96FB88FAB9}"/>
          </ac:spMkLst>
        </pc:spChg>
        <pc:spChg chg="add del mod">
          <ac:chgData name="Albert Frank" userId="c6f413f2-6bb7-48b1-ab38-358ee6902baf" providerId="ADAL" clId="{1EBFBA79-7635-4715-9D42-379C47D0A9E1}" dt="2023-09-20T15:29:33.137" v="2803"/>
          <ac:spMkLst>
            <pc:docMk/>
            <pc:sldMk cId="3619332079" sldId="2147470137"/>
            <ac:spMk id="2" creationId="{7733808A-DFE5-CA39-B301-DA80A6F748E8}"/>
          </ac:spMkLst>
        </pc:spChg>
        <pc:spChg chg="add mod">
          <ac:chgData name="Albert Frank" userId="c6f413f2-6bb7-48b1-ab38-358ee6902baf" providerId="ADAL" clId="{1EBFBA79-7635-4715-9D42-379C47D0A9E1}" dt="2023-09-20T15:32:09.217" v="2826" actId="207"/>
          <ac:spMkLst>
            <pc:docMk/>
            <pc:sldMk cId="3619332079" sldId="2147470137"/>
            <ac:spMk id="3" creationId="{5759E81B-8D9C-AE92-E8DB-BD25CB4C399C}"/>
          </ac:spMkLst>
        </pc:spChg>
        <pc:spChg chg="add mod">
          <ac:chgData name="Albert Frank" userId="c6f413f2-6bb7-48b1-ab38-358ee6902baf" providerId="ADAL" clId="{1EBFBA79-7635-4715-9D42-379C47D0A9E1}" dt="2023-09-20T15:32:09.217" v="2826" actId="207"/>
          <ac:spMkLst>
            <pc:docMk/>
            <pc:sldMk cId="3619332079" sldId="2147470137"/>
            <ac:spMk id="5" creationId="{559B62EB-4640-5269-69E9-25D74BE2F354}"/>
          </ac:spMkLst>
        </pc:spChg>
        <pc:spChg chg="add mod">
          <ac:chgData name="Albert Frank" userId="c6f413f2-6bb7-48b1-ab38-358ee6902baf" providerId="ADAL" clId="{1EBFBA79-7635-4715-9D42-379C47D0A9E1}" dt="2023-09-20T15:32:09.217" v="2826" actId="207"/>
          <ac:spMkLst>
            <pc:docMk/>
            <pc:sldMk cId="3619332079" sldId="2147470137"/>
            <ac:spMk id="6" creationId="{9E426899-8437-A495-DCD6-E3D536DECE00}"/>
          </ac:spMkLst>
        </pc:spChg>
        <pc:spChg chg="add mod">
          <ac:chgData name="Albert Frank" userId="c6f413f2-6bb7-48b1-ab38-358ee6902baf" providerId="ADAL" clId="{1EBFBA79-7635-4715-9D42-379C47D0A9E1}" dt="2023-09-20T15:32:09.217" v="2826" actId="207"/>
          <ac:spMkLst>
            <pc:docMk/>
            <pc:sldMk cId="3619332079" sldId="2147470137"/>
            <ac:spMk id="7" creationId="{AEBB8925-9FD7-FA73-F7F6-F05CE6FE8DF9}"/>
          </ac:spMkLst>
        </pc:spChg>
        <pc:spChg chg="add mod">
          <ac:chgData name="Albert Frank" userId="c6f413f2-6bb7-48b1-ab38-358ee6902baf" providerId="ADAL" clId="{1EBFBA79-7635-4715-9D42-379C47D0A9E1}" dt="2023-09-19T10:21:46.496" v="2475" actId="1076"/>
          <ac:spMkLst>
            <pc:docMk/>
            <pc:sldMk cId="3619332079" sldId="2147470137"/>
            <ac:spMk id="8" creationId="{881B4E6A-3F52-51D3-6380-4155499ED257}"/>
          </ac:spMkLst>
        </pc:spChg>
        <pc:spChg chg="add mod">
          <ac:chgData name="Albert Frank" userId="c6f413f2-6bb7-48b1-ab38-358ee6902baf" providerId="ADAL" clId="{1EBFBA79-7635-4715-9D42-379C47D0A9E1}" dt="2023-09-19T10:21:46.496" v="2475" actId="1076"/>
          <ac:spMkLst>
            <pc:docMk/>
            <pc:sldMk cId="3619332079" sldId="2147470137"/>
            <ac:spMk id="9" creationId="{97F9D15E-95E8-17D1-FF19-56EEE50B7E4D}"/>
          </ac:spMkLst>
        </pc:spChg>
        <pc:spChg chg="add mod">
          <ac:chgData name="Albert Frank" userId="c6f413f2-6bb7-48b1-ab38-358ee6902baf" providerId="ADAL" clId="{1EBFBA79-7635-4715-9D42-379C47D0A9E1}" dt="2023-09-19T10:21:46.496" v="2475" actId="1076"/>
          <ac:spMkLst>
            <pc:docMk/>
            <pc:sldMk cId="3619332079" sldId="2147470137"/>
            <ac:spMk id="10" creationId="{DC2B69A6-4D6B-7A2B-E1A0-96A546481953}"/>
          </ac:spMkLst>
        </pc:spChg>
        <pc:spChg chg="add mod">
          <ac:chgData name="Albert Frank" userId="c6f413f2-6bb7-48b1-ab38-358ee6902baf" providerId="ADAL" clId="{1EBFBA79-7635-4715-9D42-379C47D0A9E1}" dt="2023-09-19T10:21:46.496" v="2475" actId="1076"/>
          <ac:spMkLst>
            <pc:docMk/>
            <pc:sldMk cId="3619332079" sldId="2147470137"/>
            <ac:spMk id="11" creationId="{2B6A307B-8F6D-11A0-1907-7C964C567E9F}"/>
          </ac:spMkLst>
        </pc:spChg>
        <pc:spChg chg="mod">
          <ac:chgData name="Albert Frank" userId="c6f413f2-6bb7-48b1-ab38-358ee6902baf" providerId="ADAL" clId="{1EBFBA79-7635-4715-9D42-379C47D0A9E1}" dt="2023-09-19T10:41:04.767" v="2646" actId="113"/>
          <ac:spMkLst>
            <pc:docMk/>
            <pc:sldMk cId="3619332079" sldId="2147470137"/>
            <ac:spMk id="12" creationId="{7F24E90C-43B1-218F-F923-69DEEFCB4B90}"/>
          </ac:spMkLst>
        </pc:spChg>
        <pc:spChg chg="add mod">
          <ac:chgData name="Albert Frank" userId="c6f413f2-6bb7-48b1-ab38-358ee6902baf" providerId="ADAL" clId="{1EBFBA79-7635-4715-9D42-379C47D0A9E1}" dt="2023-09-20T15:29:58.511" v="2807"/>
          <ac:spMkLst>
            <pc:docMk/>
            <pc:sldMk cId="3619332079" sldId="2147470137"/>
            <ac:spMk id="13" creationId="{01D853F8-D929-29E9-62DA-50B8A9094D5C}"/>
          </ac:spMkLst>
        </pc:spChg>
        <pc:spChg chg="del mod">
          <ac:chgData name="Albert Frank" userId="c6f413f2-6bb7-48b1-ab38-358ee6902baf" providerId="ADAL" clId="{1EBFBA79-7635-4715-9D42-379C47D0A9E1}" dt="2023-09-19T09:48:52.433" v="1262" actId="478"/>
          <ac:spMkLst>
            <pc:docMk/>
            <pc:sldMk cId="3619332079" sldId="2147470137"/>
            <ac:spMk id="13" creationId="{D3B4A406-AA6F-CFDD-414C-268134EFE9E2}"/>
          </ac:spMkLst>
        </pc:spChg>
        <pc:spChg chg="add mod">
          <ac:chgData name="Albert Frank" userId="c6f413f2-6bb7-48b1-ab38-358ee6902baf" providerId="ADAL" clId="{1EBFBA79-7635-4715-9D42-379C47D0A9E1}" dt="2023-09-20T15:29:58.511" v="2807"/>
          <ac:spMkLst>
            <pc:docMk/>
            <pc:sldMk cId="3619332079" sldId="2147470137"/>
            <ac:spMk id="14" creationId="{7B67A25D-DA45-2303-72ED-C372960DFB92}"/>
          </ac:spMkLst>
        </pc:spChg>
        <pc:spChg chg="del mod">
          <ac:chgData name="Albert Frank" userId="c6f413f2-6bb7-48b1-ab38-358ee6902baf" providerId="ADAL" clId="{1EBFBA79-7635-4715-9D42-379C47D0A9E1}" dt="2023-09-19T09:48:52.433" v="1262" actId="478"/>
          <ac:spMkLst>
            <pc:docMk/>
            <pc:sldMk cId="3619332079" sldId="2147470137"/>
            <ac:spMk id="14" creationId="{CD16B881-06F9-5D0A-4F32-AA757D6B647F}"/>
          </ac:spMkLst>
        </pc:spChg>
        <pc:spChg chg="add mod">
          <ac:chgData name="Albert Frank" userId="c6f413f2-6bb7-48b1-ab38-358ee6902baf" providerId="ADAL" clId="{1EBFBA79-7635-4715-9D42-379C47D0A9E1}" dt="2023-09-20T15:29:58.511" v="2807"/>
          <ac:spMkLst>
            <pc:docMk/>
            <pc:sldMk cId="3619332079" sldId="2147470137"/>
            <ac:spMk id="15" creationId="{3B5B48AF-A5C3-BFAA-2CA6-5676838D9C5C}"/>
          </ac:spMkLst>
        </pc:spChg>
        <pc:spChg chg="del">
          <ac:chgData name="Albert Frank" userId="c6f413f2-6bb7-48b1-ab38-358ee6902baf" providerId="ADAL" clId="{1EBFBA79-7635-4715-9D42-379C47D0A9E1}" dt="2023-09-19T09:48:52.433" v="1262" actId="478"/>
          <ac:spMkLst>
            <pc:docMk/>
            <pc:sldMk cId="3619332079" sldId="2147470137"/>
            <ac:spMk id="15" creationId="{CDC4BE61-B7E1-3AE3-24CD-C84CD1AAA4F4}"/>
          </ac:spMkLst>
        </pc:spChg>
        <pc:spChg chg="add del mod">
          <ac:chgData name="Albert Frank" userId="c6f413f2-6bb7-48b1-ab38-358ee6902baf" providerId="ADAL" clId="{1EBFBA79-7635-4715-9D42-379C47D0A9E1}" dt="2023-09-19T10:23:59.649" v="2490" actId="478"/>
          <ac:spMkLst>
            <pc:docMk/>
            <pc:sldMk cId="3619332079" sldId="2147470137"/>
            <ac:spMk id="16" creationId="{27EC5168-354B-8959-3236-A513F2BCDDED}"/>
          </ac:spMkLst>
        </pc:spChg>
        <pc:spChg chg="add mod">
          <ac:chgData name="Albert Frank" userId="c6f413f2-6bb7-48b1-ab38-358ee6902baf" providerId="ADAL" clId="{1EBFBA79-7635-4715-9D42-379C47D0A9E1}" dt="2023-09-20T15:29:58.511" v="2807"/>
          <ac:spMkLst>
            <pc:docMk/>
            <pc:sldMk cId="3619332079" sldId="2147470137"/>
            <ac:spMk id="16" creationId="{78527CE4-7F73-7EE4-40A3-8F16546498FE}"/>
          </ac:spMkLst>
        </pc:spChg>
        <pc:spChg chg="add del mod">
          <ac:chgData name="Albert Frank" userId="c6f413f2-6bb7-48b1-ab38-358ee6902baf" providerId="ADAL" clId="{1EBFBA79-7635-4715-9D42-379C47D0A9E1}" dt="2023-09-19T10:23:59.649" v="2490" actId="478"/>
          <ac:spMkLst>
            <pc:docMk/>
            <pc:sldMk cId="3619332079" sldId="2147470137"/>
            <ac:spMk id="17" creationId="{C4A0DC5F-1241-E888-73F3-610EB8726098}"/>
          </ac:spMkLst>
        </pc:spChg>
        <pc:spChg chg="add mod">
          <ac:chgData name="Albert Frank" userId="c6f413f2-6bb7-48b1-ab38-358ee6902baf" providerId="ADAL" clId="{1EBFBA79-7635-4715-9D42-379C47D0A9E1}" dt="2023-09-20T15:29:58.511" v="2807"/>
          <ac:spMkLst>
            <pc:docMk/>
            <pc:sldMk cId="3619332079" sldId="2147470137"/>
            <ac:spMk id="17" creationId="{E123477D-78F6-E3A0-6FF9-864047B363F1}"/>
          </ac:spMkLst>
        </pc:spChg>
        <pc:spChg chg="add del mod">
          <ac:chgData name="Albert Frank" userId="c6f413f2-6bb7-48b1-ab38-358ee6902baf" providerId="ADAL" clId="{1EBFBA79-7635-4715-9D42-379C47D0A9E1}" dt="2023-09-19T10:23:59.649" v="2490" actId="478"/>
          <ac:spMkLst>
            <pc:docMk/>
            <pc:sldMk cId="3619332079" sldId="2147470137"/>
            <ac:spMk id="18" creationId="{225E4F24-438C-1C81-7A52-FFFF1A247896}"/>
          </ac:spMkLst>
        </pc:spChg>
        <pc:spChg chg="add mod">
          <ac:chgData name="Albert Frank" userId="c6f413f2-6bb7-48b1-ab38-358ee6902baf" providerId="ADAL" clId="{1EBFBA79-7635-4715-9D42-379C47D0A9E1}" dt="2023-09-20T15:29:58.511" v="2807"/>
          <ac:spMkLst>
            <pc:docMk/>
            <pc:sldMk cId="3619332079" sldId="2147470137"/>
            <ac:spMk id="18" creationId="{47DEEDAB-4BFA-0702-DBB1-4C5C78238C91}"/>
          </ac:spMkLst>
        </pc:spChg>
        <pc:spChg chg="add del mod">
          <ac:chgData name="Albert Frank" userId="c6f413f2-6bb7-48b1-ab38-358ee6902baf" providerId="ADAL" clId="{1EBFBA79-7635-4715-9D42-379C47D0A9E1}" dt="2023-09-19T10:33:15.607" v="2532" actId="478"/>
          <ac:spMkLst>
            <pc:docMk/>
            <pc:sldMk cId="3619332079" sldId="2147470137"/>
            <ac:spMk id="19" creationId="{94B122D2-9A3E-00C0-0765-C0771AA1583F}"/>
          </ac:spMkLst>
        </pc:spChg>
        <pc:spChg chg="add del mod">
          <ac:chgData name="Albert Frank" userId="c6f413f2-6bb7-48b1-ab38-358ee6902baf" providerId="ADAL" clId="{1EBFBA79-7635-4715-9D42-379C47D0A9E1}" dt="2023-09-20T15:29:30.460" v="2801" actId="478"/>
          <ac:spMkLst>
            <pc:docMk/>
            <pc:sldMk cId="3619332079" sldId="2147470137"/>
            <ac:spMk id="20" creationId="{D552D4F2-071C-A9D2-DE2D-943F9E075489}"/>
          </ac:spMkLst>
        </pc:spChg>
        <pc:spChg chg="add del mod">
          <ac:chgData name="Albert Frank" userId="c6f413f2-6bb7-48b1-ab38-358ee6902baf" providerId="ADAL" clId="{1EBFBA79-7635-4715-9D42-379C47D0A9E1}" dt="2023-09-20T15:29:30.460" v="2801" actId="478"/>
          <ac:spMkLst>
            <pc:docMk/>
            <pc:sldMk cId="3619332079" sldId="2147470137"/>
            <ac:spMk id="22" creationId="{C716D41E-7313-5546-7786-179B2C2C0904}"/>
          </ac:spMkLst>
        </pc:spChg>
        <pc:spChg chg="add del mod">
          <ac:chgData name="Albert Frank" userId="c6f413f2-6bb7-48b1-ab38-358ee6902baf" providerId="ADAL" clId="{1EBFBA79-7635-4715-9D42-379C47D0A9E1}" dt="2023-09-20T15:29:30.460" v="2801" actId="478"/>
          <ac:spMkLst>
            <pc:docMk/>
            <pc:sldMk cId="3619332079" sldId="2147470137"/>
            <ac:spMk id="23" creationId="{F097C57E-3275-BB1E-9CAD-00D0A86600D0}"/>
          </ac:spMkLst>
        </pc:spChg>
        <pc:spChg chg="add del mod">
          <ac:chgData name="Albert Frank" userId="c6f413f2-6bb7-48b1-ab38-358ee6902baf" providerId="ADAL" clId="{1EBFBA79-7635-4715-9D42-379C47D0A9E1}" dt="2023-09-20T15:29:30.460" v="2801" actId="478"/>
          <ac:spMkLst>
            <pc:docMk/>
            <pc:sldMk cId="3619332079" sldId="2147470137"/>
            <ac:spMk id="24" creationId="{BD7D9F1E-FF41-7B55-2A60-DE8DDE27FFF9}"/>
          </ac:spMkLst>
        </pc:spChg>
        <pc:spChg chg="add del mod">
          <ac:chgData name="Albert Frank" userId="c6f413f2-6bb7-48b1-ab38-358ee6902baf" providerId="ADAL" clId="{1EBFBA79-7635-4715-9D42-379C47D0A9E1}" dt="2023-09-19T10:35:56.475" v="2549" actId="478"/>
          <ac:spMkLst>
            <pc:docMk/>
            <pc:sldMk cId="3619332079" sldId="2147470137"/>
            <ac:spMk id="26" creationId="{A3C6D954-52E9-C337-FFB6-BA5C0CCA7B10}"/>
          </ac:spMkLst>
        </pc:spChg>
        <pc:spChg chg="add del mod">
          <ac:chgData name="Albert Frank" userId="c6f413f2-6bb7-48b1-ab38-358ee6902baf" providerId="ADAL" clId="{1EBFBA79-7635-4715-9D42-379C47D0A9E1}" dt="2023-09-20T15:29:30.460" v="2801" actId="478"/>
          <ac:spMkLst>
            <pc:docMk/>
            <pc:sldMk cId="3619332079" sldId="2147470137"/>
            <ac:spMk id="28" creationId="{689AE04C-01D3-7F55-E531-9A14F74C7842}"/>
          </ac:spMkLst>
        </pc:spChg>
        <pc:spChg chg="add del mod">
          <ac:chgData name="Albert Frank" userId="c6f413f2-6bb7-48b1-ab38-358ee6902baf" providerId="ADAL" clId="{1EBFBA79-7635-4715-9D42-379C47D0A9E1}" dt="2023-09-20T15:29:30.460" v="2801" actId="478"/>
          <ac:spMkLst>
            <pc:docMk/>
            <pc:sldMk cId="3619332079" sldId="2147470137"/>
            <ac:spMk id="30" creationId="{AA0CBC10-531C-BB7C-CE03-65129E8ADF76}"/>
          </ac:spMkLst>
        </pc:spChg>
        <pc:spChg chg="mod">
          <ac:chgData name="Albert Frank" userId="c6f413f2-6bb7-48b1-ab38-358ee6902baf" providerId="ADAL" clId="{1EBFBA79-7635-4715-9D42-379C47D0A9E1}" dt="2023-09-20T15:32:09.217" v="2826" actId="207"/>
          <ac:spMkLst>
            <pc:docMk/>
            <pc:sldMk cId="3619332079" sldId="2147470137"/>
            <ac:spMk id="33" creationId="{3E735F9F-3E10-CD12-13E6-D78B23D7D564}"/>
          </ac:spMkLst>
        </pc:spChg>
        <pc:spChg chg="mod">
          <ac:chgData name="Albert Frank" userId="c6f413f2-6bb7-48b1-ab38-358ee6902baf" providerId="ADAL" clId="{1EBFBA79-7635-4715-9D42-379C47D0A9E1}" dt="2023-09-19T09:40:24.935" v="910" actId="20577"/>
          <ac:spMkLst>
            <pc:docMk/>
            <pc:sldMk cId="3619332079" sldId="2147470137"/>
            <ac:spMk id="36" creationId="{00000000-0000-0000-0000-000000000000}"/>
          </ac:spMkLst>
        </pc:spChg>
        <pc:spChg chg="del">
          <ac:chgData name="Albert Frank" userId="c6f413f2-6bb7-48b1-ab38-358ee6902baf" providerId="ADAL" clId="{1EBFBA79-7635-4715-9D42-379C47D0A9E1}" dt="2023-09-19T10:24:23.102" v="2492" actId="478"/>
          <ac:spMkLst>
            <pc:docMk/>
            <pc:sldMk cId="3619332079" sldId="2147470137"/>
            <ac:spMk id="38" creationId="{00000000-0000-0000-0000-000000000000}"/>
          </ac:spMkLst>
        </pc:spChg>
        <pc:picChg chg="del mod">
          <ac:chgData name="Albert Frank" userId="c6f413f2-6bb7-48b1-ab38-358ee6902baf" providerId="ADAL" clId="{1EBFBA79-7635-4715-9D42-379C47D0A9E1}" dt="2023-09-19T09:49:45.295" v="1272" actId="478"/>
          <ac:picMkLst>
            <pc:docMk/>
            <pc:sldMk cId="3619332079" sldId="2147470137"/>
            <ac:picMk id="21" creationId="{5A8A75C8-8A70-CB85-3682-8EFC2811081F}"/>
          </ac:picMkLst>
        </pc:picChg>
        <pc:picChg chg="del mod">
          <ac:chgData name="Albert Frank" userId="c6f413f2-6bb7-48b1-ab38-358ee6902baf" providerId="ADAL" clId="{1EBFBA79-7635-4715-9D42-379C47D0A9E1}" dt="2023-09-19T09:49:45.295" v="1272" actId="478"/>
          <ac:picMkLst>
            <pc:docMk/>
            <pc:sldMk cId="3619332079" sldId="2147470137"/>
            <ac:picMk id="25" creationId="{94F5B0F4-A989-4EA6-E06C-E15348C3D141}"/>
          </ac:picMkLst>
        </pc:picChg>
        <pc:picChg chg="del mod">
          <ac:chgData name="Albert Frank" userId="c6f413f2-6bb7-48b1-ab38-358ee6902baf" providerId="ADAL" clId="{1EBFBA79-7635-4715-9D42-379C47D0A9E1}" dt="2023-09-19T09:49:45.295" v="1272" actId="478"/>
          <ac:picMkLst>
            <pc:docMk/>
            <pc:sldMk cId="3619332079" sldId="2147470137"/>
            <ac:picMk id="27" creationId="{BA3FE95F-84B0-26A6-9289-A0D480517942}"/>
          </ac:picMkLst>
        </pc:picChg>
        <pc:picChg chg="del mod">
          <ac:chgData name="Albert Frank" userId="c6f413f2-6bb7-48b1-ab38-358ee6902baf" providerId="ADAL" clId="{1EBFBA79-7635-4715-9D42-379C47D0A9E1}" dt="2023-09-19T09:49:45.295" v="1272" actId="478"/>
          <ac:picMkLst>
            <pc:docMk/>
            <pc:sldMk cId="3619332079" sldId="2147470137"/>
            <ac:picMk id="29" creationId="{7FEE1F36-C26E-337D-108F-78B2B2713788}"/>
          </ac:picMkLst>
        </pc:picChg>
        <pc:cxnChg chg="del">
          <ac:chgData name="Albert Frank" userId="c6f413f2-6bb7-48b1-ab38-358ee6902baf" providerId="ADAL" clId="{1EBFBA79-7635-4715-9D42-379C47D0A9E1}" dt="2023-09-19T10:24:23.102" v="2492" actId="478"/>
          <ac:cxnSpMkLst>
            <pc:docMk/>
            <pc:sldMk cId="3619332079" sldId="2147470137"/>
            <ac:cxnSpMk id="39" creationId="{00000000-0000-0000-0000-000000000000}"/>
          </ac:cxnSpMkLst>
        </pc:cxnChg>
      </pc:sldChg>
      <pc:sldChg chg="addSp delSp modSp add mod ord setBg">
        <pc:chgData name="Albert Frank" userId="c6f413f2-6bb7-48b1-ab38-358ee6902baf" providerId="ADAL" clId="{1EBFBA79-7635-4715-9D42-379C47D0A9E1}" dt="2023-09-20T16:19:13.947" v="2857" actId="478"/>
        <pc:sldMkLst>
          <pc:docMk/>
          <pc:sldMk cId="1492376437" sldId="2147470138"/>
        </pc:sldMkLst>
        <pc:spChg chg="mod">
          <ac:chgData name="Albert Frank" userId="c6f413f2-6bb7-48b1-ab38-358ee6902baf" providerId="ADAL" clId="{1EBFBA79-7635-4715-9D42-379C47D0A9E1}" dt="2023-09-20T16:19:11.774" v="2856" actId="207"/>
          <ac:spMkLst>
            <pc:docMk/>
            <pc:sldMk cId="1492376437" sldId="2147470138"/>
            <ac:spMk id="2" creationId="{F6C1A2CC-FFC7-4A46-BD2D-4942374A895C}"/>
          </ac:spMkLst>
        </pc:spChg>
        <pc:spChg chg="add del mod">
          <ac:chgData name="Albert Frank" userId="c6f413f2-6bb7-48b1-ab38-358ee6902baf" providerId="ADAL" clId="{1EBFBA79-7635-4715-9D42-379C47D0A9E1}" dt="2023-09-20T16:18:56.696" v="2853" actId="478"/>
          <ac:spMkLst>
            <pc:docMk/>
            <pc:sldMk cId="1492376437" sldId="2147470138"/>
            <ac:spMk id="3" creationId="{3FCEA7FC-36EA-FEBD-D8E5-F498F2BCE50F}"/>
          </ac:spMkLst>
        </pc:spChg>
        <pc:spChg chg="del mod">
          <ac:chgData name="Albert Frank" userId="c6f413f2-6bb7-48b1-ab38-358ee6902baf" providerId="ADAL" clId="{1EBFBA79-7635-4715-9D42-379C47D0A9E1}" dt="2023-09-19T09:38:54.563" v="868" actId="478"/>
          <ac:spMkLst>
            <pc:docMk/>
            <pc:sldMk cId="1492376437" sldId="2147470138"/>
            <ac:spMk id="3" creationId="{40B27B65-BCAF-F224-551B-6AC0F93C47CE}"/>
          </ac:spMkLst>
        </pc:spChg>
        <pc:spChg chg="add del mod">
          <ac:chgData name="Albert Frank" userId="c6f413f2-6bb7-48b1-ab38-358ee6902baf" providerId="ADAL" clId="{1EBFBA79-7635-4715-9D42-379C47D0A9E1}" dt="2023-09-20T16:19:13.947" v="2857" actId="478"/>
          <ac:spMkLst>
            <pc:docMk/>
            <pc:sldMk cId="1492376437" sldId="2147470138"/>
            <ac:spMk id="4" creationId="{AB6EAC1F-BF8C-4692-792A-E0FD799179AA}"/>
          </ac:spMkLst>
        </pc:spChg>
        <pc:spChg chg="add mod ord">
          <ac:chgData name="Albert Frank" userId="c6f413f2-6bb7-48b1-ab38-358ee6902baf" providerId="ADAL" clId="{1EBFBA79-7635-4715-9D42-379C47D0A9E1}" dt="2023-09-20T15:32:49.096" v="2838" actId="166"/>
          <ac:spMkLst>
            <pc:docMk/>
            <pc:sldMk cId="1492376437" sldId="2147470138"/>
            <ac:spMk id="5" creationId="{E6672439-9AAA-44FC-7F3D-33BDAE4417C4}"/>
          </ac:spMkLst>
        </pc:spChg>
        <pc:picChg chg="del mod">
          <ac:chgData name="Albert Frank" userId="c6f413f2-6bb7-48b1-ab38-358ee6902baf" providerId="ADAL" clId="{1EBFBA79-7635-4715-9D42-379C47D0A9E1}" dt="2023-09-19T12:50:30.700" v="2714" actId="478"/>
          <ac:picMkLst>
            <pc:docMk/>
            <pc:sldMk cId="1492376437" sldId="2147470138"/>
            <ac:picMk id="4" creationId="{C7AF7D79-AD87-8006-60DF-43785A485DC5}"/>
          </ac:picMkLst>
        </pc:picChg>
      </pc:sldChg>
      <pc:sldChg chg="add del setBg">
        <pc:chgData name="Albert Frank" userId="c6f413f2-6bb7-48b1-ab38-358ee6902baf" providerId="ADAL" clId="{1EBFBA79-7635-4715-9D42-379C47D0A9E1}" dt="2023-09-19T09:38:21.011" v="861" actId="47"/>
        <pc:sldMkLst>
          <pc:docMk/>
          <pc:sldMk cId="1699843104" sldId="2147470138"/>
        </pc:sldMkLst>
      </pc:sldChg>
      <pc:sldChg chg="addSp delSp modSp add mod">
        <pc:chgData name="Albert Frank" userId="c6f413f2-6bb7-48b1-ab38-358ee6902baf" providerId="ADAL" clId="{1EBFBA79-7635-4715-9D42-379C47D0A9E1}" dt="2023-09-20T15:32:03.248" v="2825" actId="207"/>
        <pc:sldMkLst>
          <pc:docMk/>
          <pc:sldMk cId="299239109" sldId="2147470139"/>
        </pc:sldMkLst>
        <pc:spChg chg="add del mod">
          <ac:chgData name="Albert Frank" userId="c6f413f2-6bb7-48b1-ab38-358ee6902baf" providerId="ADAL" clId="{1EBFBA79-7635-4715-9D42-379C47D0A9E1}" dt="2023-09-20T15:29:43.213" v="2805" actId="478"/>
          <ac:spMkLst>
            <pc:docMk/>
            <pc:sldMk cId="299239109" sldId="2147470139"/>
            <ac:spMk id="2" creationId="{851F1C4C-C952-59EA-915C-196F3CB29AF9}"/>
          </ac:spMkLst>
        </pc:spChg>
        <pc:spChg chg="add del mod">
          <ac:chgData name="Albert Frank" userId="c6f413f2-6bb7-48b1-ab38-358ee6902baf" providerId="ADAL" clId="{1EBFBA79-7635-4715-9D42-379C47D0A9E1}" dt="2023-09-19T10:41:27.842" v="2647" actId="478"/>
          <ac:spMkLst>
            <pc:docMk/>
            <pc:sldMk cId="299239109" sldId="2147470139"/>
            <ac:spMk id="2" creationId="{F65D8C6E-D31F-A414-2536-02D4C679AF1D}"/>
          </ac:spMkLst>
        </pc:spChg>
        <pc:spChg chg="mod">
          <ac:chgData name="Albert Frank" userId="c6f413f2-6bb7-48b1-ab38-358ee6902baf" providerId="ADAL" clId="{1EBFBA79-7635-4715-9D42-379C47D0A9E1}" dt="2023-09-20T15:32:03.248" v="2825" actId="207"/>
          <ac:spMkLst>
            <pc:docMk/>
            <pc:sldMk cId="299239109" sldId="2147470139"/>
            <ac:spMk id="3" creationId="{5759E81B-8D9C-AE92-E8DB-BD25CB4C399C}"/>
          </ac:spMkLst>
        </pc:spChg>
        <pc:spChg chg="mod">
          <ac:chgData name="Albert Frank" userId="c6f413f2-6bb7-48b1-ab38-358ee6902baf" providerId="ADAL" clId="{1EBFBA79-7635-4715-9D42-379C47D0A9E1}" dt="2023-09-20T15:32:03.248" v="2825" actId="207"/>
          <ac:spMkLst>
            <pc:docMk/>
            <pc:sldMk cId="299239109" sldId="2147470139"/>
            <ac:spMk id="5" creationId="{559B62EB-4640-5269-69E9-25D74BE2F354}"/>
          </ac:spMkLst>
        </pc:spChg>
        <pc:spChg chg="mod">
          <ac:chgData name="Albert Frank" userId="c6f413f2-6bb7-48b1-ab38-358ee6902baf" providerId="ADAL" clId="{1EBFBA79-7635-4715-9D42-379C47D0A9E1}" dt="2023-09-20T15:32:03.248" v="2825" actId="207"/>
          <ac:spMkLst>
            <pc:docMk/>
            <pc:sldMk cId="299239109" sldId="2147470139"/>
            <ac:spMk id="6" creationId="{9E426899-8437-A495-DCD6-E3D536DECE00}"/>
          </ac:spMkLst>
        </pc:spChg>
        <pc:spChg chg="mod">
          <ac:chgData name="Albert Frank" userId="c6f413f2-6bb7-48b1-ab38-358ee6902baf" providerId="ADAL" clId="{1EBFBA79-7635-4715-9D42-379C47D0A9E1}" dt="2023-09-20T15:32:03.248" v="2825" actId="207"/>
          <ac:spMkLst>
            <pc:docMk/>
            <pc:sldMk cId="299239109" sldId="2147470139"/>
            <ac:spMk id="7" creationId="{AEBB8925-9FD7-FA73-F7F6-F05CE6FE8DF9}"/>
          </ac:spMkLst>
        </pc:spChg>
        <pc:spChg chg="mod">
          <ac:chgData name="Albert Frank" userId="c6f413f2-6bb7-48b1-ab38-358ee6902baf" providerId="ADAL" clId="{1EBFBA79-7635-4715-9D42-379C47D0A9E1}" dt="2023-09-19T10:21:37.047" v="2474" actId="1076"/>
          <ac:spMkLst>
            <pc:docMk/>
            <pc:sldMk cId="299239109" sldId="2147470139"/>
            <ac:spMk id="8" creationId="{881B4E6A-3F52-51D3-6380-4155499ED257}"/>
          </ac:spMkLst>
        </pc:spChg>
        <pc:spChg chg="mod">
          <ac:chgData name="Albert Frank" userId="c6f413f2-6bb7-48b1-ab38-358ee6902baf" providerId="ADAL" clId="{1EBFBA79-7635-4715-9D42-379C47D0A9E1}" dt="2023-09-19T10:21:37.047" v="2474" actId="1076"/>
          <ac:spMkLst>
            <pc:docMk/>
            <pc:sldMk cId="299239109" sldId="2147470139"/>
            <ac:spMk id="9" creationId="{97F9D15E-95E8-17D1-FF19-56EEE50B7E4D}"/>
          </ac:spMkLst>
        </pc:spChg>
        <pc:spChg chg="mod">
          <ac:chgData name="Albert Frank" userId="c6f413f2-6bb7-48b1-ab38-358ee6902baf" providerId="ADAL" clId="{1EBFBA79-7635-4715-9D42-379C47D0A9E1}" dt="2023-09-19T10:21:37.047" v="2474" actId="1076"/>
          <ac:spMkLst>
            <pc:docMk/>
            <pc:sldMk cId="299239109" sldId="2147470139"/>
            <ac:spMk id="10" creationId="{DC2B69A6-4D6B-7A2B-E1A0-96A546481953}"/>
          </ac:spMkLst>
        </pc:spChg>
        <pc:spChg chg="mod">
          <ac:chgData name="Albert Frank" userId="c6f413f2-6bb7-48b1-ab38-358ee6902baf" providerId="ADAL" clId="{1EBFBA79-7635-4715-9D42-379C47D0A9E1}" dt="2023-09-19T10:21:37.047" v="2474" actId="1076"/>
          <ac:spMkLst>
            <pc:docMk/>
            <pc:sldMk cId="299239109" sldId="2147470139"/>
            <ac:spMk id="11" creationId="{2B6A307B-8F6D-11A0-1907-7C964C567E9F}"/>
          </ac:spMkLst>
        </pc:spChg>
        <pc:spChg chg="mod">
          <ac:chgData name="Albert Frank" userId="c6f413f2-6bb7-48b1-ab38-358ee6902baf" providerId="ADAL" clId="{1EBFBA79-7635-4715-9D42-379C47D0A9E1}" dt="2023-09-19T10:21:37.047" v="2474" actId="1076"/>
          <ac:spMkLst>
            <pc:docMk/>
            <pc:sldMk cId="299239109" sldId="2147470139"/>
            <ac:spMk id="12" creationId="{7F24E90C-43B1-218F-F923-69DEEFCB4B90}"/>
          </ac:spMkLst>
        </pc:spChg>
        <pc:spChg chg="add del mod">
          <ac:chgData name="Albert Frank" userId="c6f413f2-6bb7-48b1-ab38-358ee6902baf" providerId="ADAL" clId="{1EBFBA79-7635-4715-9D42-379C47D0A9E1}" dt="2023-09-19T10:33:09.326" v="2530" actId="478"/>
          <ac:spMkLst>
            <pc:docMk/>
            <pc:sldMk cId="299239109" sldId="2147470139"/>
            <ac:spMk id="13" creationId="{1C1AE813-65A4-ABE6-9CB1-6F028A2FDD71}"/>
          </ac:spMkLst>
        </pc:spChg>
        <pc:spChg chg="add del mod">
          <ac:chgData name="Albert Frank" userId="c6f413f2-6bb7-48b1-ab38-358ee6902baf" providerId="ADAL" clId="{1EBFBA79-7635-4715-9D42-379C47D0A9E1}" dt="2023-09-20T15:29:43.213" v="2805" actId="478"/>
          <ac:spMkLst>
            <pc:docMk/>
            <pc:sldMk cId="299239109" sldId="2147470139"/>
            <ac:spMk id="13" creationId="{7316DB8F-76E1-6504-6A9F-622798E705AC}"/>
          </ac:spMkLst>
        </pc:spChg>
        <pc:spChg chg="add del mod">
          <ac:chgData name="Albert Frank" userId="c6f413f2-6bb7-48b1-ab38-358ee6902baf" providerId="ADAL" clId="{1EBFBA79-7635-4715-9D42-379C47D0A9E1}" dt="2023-09-19T10:41:27.842" v="2647" actId="478"/>
          <ac:spMkLst>
            <pc:docMk/>
            <pc:sldMk cId="299239109" sldId="2147470139"/>
            <ac:spMk id="14" creationId="{7A1D33B3-3313-7F99-34E5-3350802465B1}"/>
          </ac:spMkLst>
        </pc:spChg>
        <pc:spChg chg="add mod">
          <ac:chgData name="Albert Frank" userId="c6f413f2-6bb7-48b1-ab38-358ee6902baf" providerId="ADAL" clId="{1EBFBA79-7635-4715-9D42-379C47D0A9E1}" dt="2023-09-20T15:30:01.797" v="2808"/>
          <ac:spMkLst>
            <pc:docMk/>
            <pc:sldMk cId="299239109" sldId="2147470139"/>
            <ac:spMk id="14" creationId="{A3F68508-A52D-FB1D-BB93-50279B7C58ED}"/>
          </ac:spMkLst>
        </pc:spChg>
        <pc:spChg chg="add del mod">
          <ac:chgData name="Albert Frank" userId="c6f413f2-6bb7-48b1-ab38-358ee6902baf" providerId="ADAL" clId="{1EBFBA79-7635-4715-9D42-379C47D0A9E1}" dt="2023-09-20T15:29:43.213" v="2805" actId="478"/>
          <ac:spMkLst>
            <pc:docMk/>
            <pc:sldMk cId="299239109" sldId="2147470139"/>
            <ac:spMk id="15" creationId="{3BE79A6E-1D5A-55D8-839F-8C3BC61EF7E8}"/>
          </ac:spMkLst>
        </pc:spChg>
        <pc:spChg chg="del">
          <ac:chgData name="Albert Frank" userId="c6f413f2-6bb7-48b1-ab38-358ee6902baf" providerId="ADAL" clId="{1EBFBA79-7635-4715-9D42-379C47D0A9E1}" dt="2023-09-19T10:31:00.178" v="2518" actId="478"/>
          <ac:spMkLst>
            <pc:docMk/>
            <pc:sldMk cId="299239109" sldId="2147470139"/>
            <ac:spMk id="16" creationId="{27EC5168-354B-8959-3236-A513F2BCDDED}"/>
          </ac:spMkLst>
        </pc:spChg>
        <pc:spChg chg="add mod">
          <ac:chgData name="Albert Frank" userId="c6f413f2-6bb7-48b1-ab38-358ee6902baf" providerId="ADAL" clId="{1EBFBA79-7635-4715-9D42-379C47D0A9E1}" dt="2023-09-20T15:30:01.797" v="2808"/>
          <ac:spMkLst>
            <pc:docMk/>
            <pc:sldMk cId="299239109" sldId="2147470139"/>
            <ac:spMk id="16" creationId="{5C5DF7B9-125B-DEB6-3560-93E7A26D82C5}"/>
          </ac:spMkLst>
        </pc:spChg>
        <pc:spChg chg="add del mod">
          <ac:chgData name="Albert Frank" userId="c6f413f2-6bb7-48b1-ab38-358ee6902baf" providerId="ADAL" clId="{1EBFBA79-7635-4715-9D42-379C47D0A9E1}" dt="2023-09-20T15:29:45.930" v="2806" actId="478"/>
          <ac:spMkLst>
            <pc:docMk/>
            <pc:sldMk cId="299239109" sldId="2147470139"/>
            <ac:spMk id="17" creationId="{14D30A38-296E-93CB-483A-0F5809C4E979}"/>
          </ac:spMkLst>
        </pc:spChg>
        <pc:spChg chg="add del mod">
          <ac:chgData name="Albert Frank" userId="c6f413f2-6bb7-48b1-ab38-358ee6902baf" providerId="ADAL" clId="{1EBFBA79-7635-4715-9D42-379C47D0A9E1}" dt="2023-09-20T15:29:43.213" v="2805" actId="478"/>
          <ac:spMkLst>
            <pc:docMk/>
            <pc:sldMk cId="299239109" sldId="2147470139"/>
            <ac:spMk id="18" creationId="{BF3B07A1-8350-9FD6-3E11-AFE1A427BC10}"/>
          </ac:spMkLst>
        </pc:spChg>
        <pc:spChg chg="add del mod">
          <ac:chgData name="Albert Frank" userId="c6f413f2-6bb7-48b1-ab38-358ee6902baf" providerId="ADAL" clId="{1EBFBA79-7635-4715-9D42-379C47D0A9E1}" dt="2023-09-20T15:29:45.930" v="2806" actId="478"/>
          <ac:spMkLst>
            <pc:docMk/>
            <pc:sldMk cId="299239109" sldId="2147470139"/>
            <ac:spMk id="19" creationId="{C0DD9F7D-BE01-17EC-A868-F33A02112970}"/>
          </ac:spMkLst>
        </pc:spChg>
        <pc:spChg chg="add del mod">
          <ac:chgData name="Albert Frank" userId="c6f413f2-6bb7-48b1-ab38-358ee6902baf" providerId="ADAL" clId="{1EBFBA79-7635-4715-9D42-379C47D0A9E1}" dt="2023-09-20T15:29:43.213" v="2805" actId="478"/>
          <ac:spMkLst>
            <pc:docMk/>
            <pc:sldMk cId="299239109" sldId="2147470139"/>
            <ac:spMk id="20" creationId="{86CF342D-F2C1-055A-2C5A-99B89433DA57}"/>
          </ac:spMkLst>
        </pc:spChg>
        <pc:spChg chg="add del mod">
          <ac:chgData name="Albert Frank" userId="c6f413f2-6bb7-48b1-ab38-358ee6902baf" providerId="ADAL" clId="{1EBFBA79-7635-4715-9D42-379C47D0A9E1}" dt="2023-09-20T15:29:43.213" v="2805" actId="478"/>
          <ac:spMkLst>
            <pc:docMk/>
            <pc:sldMk cId="299239109" sldId="2147470139"/>
            <ac:spMk id="21" creationId="{95FA2EB4-671D-2BFE-F9EB-DFD7E174360D}"/>
          </ac:spMkLst>
        </pc:spChg>
        <pc:spChg chg="add mod">
          <ac:chgData name="Albert Frank" userId="c6f413f2-6bb7-48b1-ab38-358ee6902baf" providerId="ADAL" clId="{1EBFBA79-7635-4715-9D42-379C47D0A9E1}" dt="2023-09-20T15:30:01.797" v="2808"/>
          <ac:spMkLst>
            <pc:docMk/>
            <pc:sldMk cId="299239109" sldId="2147470139"/>
            <ac:spMk id="22" creationId="{76ECAEBA-CC4A-92C9-FA15-7B71B0ADDE41}"/>
          </ac:spMkLst>
        </pc:spChg>
        <pc:spChg chg="add mod">
          <ac:chgData name="Albert Frank" userId="c6f413f2-6bb7-48b1-ab38-358ee6902baf" providerId="ADAL" clId="{1EBFBA79-7635-4715-9D42-379C47D0A9E1}" dt="2023-09-20T15:30:01.797" v="2808"/>
          <ac:spMkLst>
            <pc:docMk/>
            <pc:sldMk cId="299239109" sldId="2147470139"/>
            <ac:spMk id="23" creationId="{5756AEA8-8C90-0388-30B3-58B5546820B3}"/>
          </ac:spMkLst>
        </pc:spChg>
        <pc:spChg chg="add mod">
          <ac:chgData name="Albert Frank" userId="c6f413f2-6bb7-48b1-ab38-358ee6902baf" providerId="ADAL" clId="{1EBFBA79-7635-4715-9D42-379C47D0A9E1}" dt="2023-09-20T15:30:01.797" v="2808"/>
          <ac:spMkLst>
            <pc:docMk/>
            <pc:sldMk cId="299239109" sldId="2147470139"/>
            <ac:spMk id="24" creationId="{FA5EBF78-3784-9DED-FE41-0E8FD5DDE52B}"/>
          </ac:spMkLst>
        </pc:spChg>
        <pc:spChg chg="add mod">
          <ac:chgData name="Albert Frank" userId="c6f413f2-6bb7-48b1-ab38-358ee6902baf" providerId="ADAL" clId="{1EBFBA79-7635-4715-9D42-379C47D0A9E1}" dt="2023-09-20T15:30:01.797" v="2808"/>
          <ac:spMkLst>
            <pc:docMk/>
            <pc:sldMk cId="299239109" sldId="2147470139"/>
            <ac:spMk id="25" creationId="{B79B4D43-65A9-435C-1D84-8E8022EC388B}"/>
          </ac:spMkLst>
        </pc:spChg>
        <pc:spChg chg="mod">
          <ac:chgData name="Albert Frank" userId="c6f413f2-6bb7-48b1-ab38-358ee6902baf" providerId="ADAL" clId="{1EBFBA79-7635-4715-9D42-379C47D0A9E1}" dt="2023-09-20T15:32:03.248" v="2825" actId="207"/>
          <ac:spMkLst>
            <pc:docMk/>
            <pc:sldMk cId="299239109" sldId="2147470139"/>
            <ac:spMk id="33" creationId="{3E735F9F-3E10-CD12-13E6-D78B23D7D564}"/>
          </ac:spMkLst>
        </pc:spChg>
        <pc:spChg chg="mod">
          <ac:chgData name="Albert Frank" userId="c6f413f2-6bb7-48b1-ab38-358ee6902baf" providerId="ADAL" clId="{1EBFBA79-7635-4715-9D42-379C47D0A9E1}" dt="2023-09-19T09:53:39.721" v="1351" actId="20577"/>
          <ac:spMkLst>
            <pc:docMk/>
            <pc:sldMk cId="299239109" sldId="2147470139"/>
            <ac:spMk id="36" creationId="{00000000-0000-0000-0000-000000000000}"/>
          </ac:spMkLst>
        </pc:spChg>
        <pc:spChg chg="del">
          <ac:chgData name="Albert Frank" userId="c6f413f2-6bb7-48b1-ab38-358ee6902baf" providerId="ADAL" clId="{1EBFBA79-7635-4715-9D42-379C47D0A9E1}" dt="2023-09-19T10:24:27.943" v="2493" actId="478"/>
          <ac:spMkLst>
            <pc:docMk/>
            <pc:sldMk cId="299239109" sldId="2147470139"/>
            <ac:spMk id="38" creationId="{00000000-0000-0000-0000-000000000000}"/>
          </ac:spMkLst>
        </pc:spChg>
        <pc:cxnChg chg="del">
          <ac:chgData name="Albert Frank" userId="c6f413f2-6bb7-48b1-ab38-358ee6902baf" providerId="ADAL" clId="{1EBFBA79-7635-4715-9D42-379C47D0A9E1}" dt="2023-09-19T10:24:27.943" v="2493" actId="478"/>
          <ac:cxnSpMkLst>
            <pc:docMk/>
            <pc:sldMk cId="299239109" sldId="2147470139"/>
            <ac:cxnSpMk id="39" creationId="{00000000-0000-0000-0000-000000000000}"/>
          </ac:cxnSpMkLst>
        </pc:cxnChg>
      </pc:sldChg>
      <pc:sldChg chg="addSp delSp modSp add mod">
        <pc:chgData name="Albert Frank" userId="c6f413f2-6bb7-48b1-ab38-358ee6902baf" providerId="ADAL" clId="{1EBFBA79-7635-4715-9D42-379C47D0A9E1}" dt="2023-09-20T15:31:56.864" v="2824" actId="207"/>
        <pc:sldMkLst>
          <pc:docMk/>
          <pc:sldMk cId="1450576107" sldId="2147470140"/>
        </pc:sldMkLst>
        <pc:spChg chg="add del mod">
          <ac:chgData name="Albert Frank" userId="c6f413f2-6bb7-48b1-ab38-358ee6902baf" providerId="ADAL" clId="{1EBFBA79-7635-4715-9D42-379C47D0A9E1}" dt="2023-09-19T10:41:35.341" v="2648" actId="478"/>
          <ac:spMkLst>
            <pc:docMk/>
            <pc:sldMk cId="1450576107" sldId="2147470140"/>
            <ac:spMk id="2" creationId="{7FDEEB43-8D4A-DA1F-57A8-E1C82A14373F}"/>
          </ac:spMkLst>
        </pc:spChg>
        <pc:spChg chg="add del mod">
          <ac:chgData name="Albert Frank" userId="c6f413f2-6bb7-48b1-ab38-358ee6902baf" providerId="ADAL" clId="{1EBFBA79-7635-4715-9D42-379C47D0A9E1}" dt="2023-09-20T15:30:20.102" v="2810"/>
          <ac:spMkLst>
            <pc:docMk/>
            <pc:sldMk cId="1450576107" sldId="2147470140"/>
            <ac:spMk id="2" creationId="{D237E9E7-C307-3DCA-4EF8-52322290F809}"/>
          </ac:spMkLst>
        </pc:spChg>
        <pc:spChg chg="mod">
          <ac:chgData name="Albert Frank" userId="c6f413f2-6bb7-48b1-ab38-358ee6902baf" providerId="ADAL" clId="{1EBFBA79-7635-4715-9D42-379C47D0A9E1}" dt="2023-09-20T15:31:56.864" v="2824" actId="207"/>
          <ac:spMkLst>
            <pc:docMk/>
            <pc:sldMk cId="1450576107" sldId="2147470140"/>
            <ac:spMk id="3" creationId="{5759E81B-8D9C-AE92-E8DB-BD25CB4C399C}"/>
          </ac:spMkLst>
        </pc:spChg>
        <pc:spChg chg="mod">
          <ac:chgData name="Albert Frank" userId="c6f413f2-6bb7-48b1-ab38-358ee6902baf" providerId="ADAL" clId="{1EBFBA79-7635-4715-9D42-379C47D0A9E1}" dt="2023-09-20T15:31:56.864" v="2824" actId="207"/>
          <ac:spMkLst>
            <pc:docMk/>
            <pc:sldMk cId="1450576107" sldId="2147470140"/>
            <ac:spMk id="5" creationId="{559B62EB-4640-5269-69E9-25D74BE2F354}"/>
          </ac:spMkLst>
        </pc:spChg>
        <pc:spChg chg="mod">
          <ac:chgData name="Albert Frank" userId="c6f413f2-6bb7-48b1-ab38-358ee6902baf" providerId="ADAL" clId="{1EBFBA79-7635-4715-9D42-379C47D0A9E1}" dt="2023-09-20T15:31:56.864" v="2824" actId="207"/>
          <ac:spMkLst>
            <pc:docMk/>
            <pc:sldMk cId="1450576107" sldId="2147470140"/>
            <ac:spMk id="6" creationId="{9E426899-8437-A495-DCD6-E3D536DECE00}"/>
          </ac:spMkLst>
        </pc:spChg>
        <pc:spChg chg="add del mod">
          <ac:chgData name="Albert Frank" userId="c6f413f2-6bb7-48b1-ab38-358ee6902baf" providerId="ADAL" clId="{1EBFBA79-7635-4715-9D42-379C47D0A9E1}" dt="2023-09-20T15:30:20.102" v="2810"/>
          <ac:spMkLst>
            <pc:docMk/>
            <pc:sldMk cId="1450576107" sldId="2147470140"/>
            <ac:spMk id="7" creationId="{86AFC30C-67C4-2AAE-2915-8DE8A1F6726E}"/>
          </ac:spMkLst>
        </pc:spChg>
        <pc:spChg chg="del">
          <ac:chgData name="Albert Frank" userId="c6f413f2-6bb7-48b1-ab38-358ee6902baf" providerId="ADAL" clId="{1EBFBA79-7635-4715-9D42-379C47D0A9E1}" dt="2023-09-19T10:01:17.527" v="1754" actId="478"/>
          <ac:spMkLst>
            <pc:docMk/>
            <pc:sldMk cId="1450576107" sldId="2147470140"/>
            <ac:spMk id="7" creationId="{AEBB8925-9FD7-FA73-F7F6-F05CE6FE8DF9}"/>
          </ac:spMkLst>
        </pc:spChg>
        <pc:spChg chg="mod">
          <ac:chgData name="Albert Frank" userId="c6f413f2-6bb7-48b1-ab38-358ee6902baf" providerId="ADAL" clId="{1EBFBA79-7635-4715-9D42-379C47D0A9E1}" dt="2023-09-19T10:01:32.016" v="1755" actId="1076"/>
          <ac:spMkLst>
            <pc:docMk/>
            <pc:sldMk cId="1450576107" sldId="2147470140"/>
            <ac:spMk id="8" creationId="{881B4E6A-3F52-51D3-6380-4155499ED257}"/>
          </ac:spMkLst>
        </pc:spChg>
        <pc:spChg chg="mod">
          <ac:chgData name="Albert Frank" userId="c6f413f2-6bb7-48b1-ab38-358ee6902baf" providerId="ADAL" clId="{1EBFBA79-7635-4715-9D42-379C47D0A9E1}" dt="2023-09-19T10:01:32.016" v="1755" actId="1076"/>
          <ac:spMkLst>
            <pc:docMk/>
            <pc:sldMk cId="1450576107" sldId="2147470140"/>
            <ac:spMk id="9" creationId="{97F9D15E-95E8-17D1-FF19-56EEE50B7E4D}"/>
          </ac:spMkLst>
        </pc:spChg>
        <pc:spChg chg="mod">
          <ac:chgData name="Albert Frank" userId="c6f413f2-6bb7-48b1-ab38-358ee6902baf" providerId="ADAL" clId="{1EBFBA79-7635-4715-9D42-379C47D0A9E1}" dt="2023-09-19T10:01:32.016" v="1755" actId="1076"/>
          <ac:spMkLst>
            <pc:docMk/>
            <pc:sldMk cId="1450576107" sldId="2147470140"/>
            <ac:spMk id="10" creationId="{DC2B69A6-4D6B-7A2B-E1A0-96A546481953}"/>
          </ac:spMkLst>
        </pc:spChg>
        <pc:spChg chg="del">
          <ac:chgData name="Albert Frank" userId="c6f413f2-6bb7-48b1-ab38-358ee6902baf" providerId="ADAL" clId="{1EBFBA79-7635-4715-9D42-379C47D0A9E1}" dt="2023-09-19T10:01:17.527" v="1754" actId="478"/>
          <ac:spMkLst>
            <pc:docMk/>
            <pc:sldMk cId="1450576107" sldId="2147470140"/>
            <ac:spMk id="11" creationId="{2B6A307B-8F6D-11A0-1907-7C964C567E9F}"/>
          </ac:spMkLst>
        </pc:spChg>
        <pc:spChg chg="add del mod">
          <ac:chgData name="Albert Frank" userId="c6f413f2-6bb7-48b1-ab38-358ee6902baf" providerId="ADAL" clId="{1EBFBA79-7635-4715-9D42-379C47D0A9E1}" dt="2023-09-20T15:30:20.102" v="2810"/>
          <ac:spMkLst>
            <pc:docMk/>
            <pc:sldMk cId="1450576107" sldId="2147470140"/>
            <ac:spMk id="11" creationId="{BF490904-4579-1F0E-911A-728108003F06}"/>
          </ac:spMkLst>
        </pc:spChg>
        <pc:spChg chg="mod">
          <ac:chgData name="Albert Frank" userId="c6f413f2-6bb7-48b1-ab38-358ee6902baf" providerId="ADAL" clId="{1EBFBA79-7635-4715-9D42-379C47D0A9E1}" dt="2023-09-19T10:01:32.016" v="1755" actId="1076"/>
          <ac:spMkLst>
            <pc:docMk/>
            <pc:sldMk cId="1450576107" sldId="2147470140"/>
            <ac:spMk id="12" creationId="{7F24E90C-43B1-218F-F923-69DEEFCB4B90}"/>
          </ac:spMkLst>
        </pc:spChg>
        <pc:spChg chg="add del mod">
          <ac:chgData name="Albert Frank" userId="c6f413f2-6bb7-48b1-ab38-358ee6902baf" providerId="ADAL" clId="{1EBFBA79-7635-4715-9D42-379C47D0A9E1}" dt="2023-09-19T10:33:05.040" v="2528" actId="478"/>
          <ac:spMkLst>
            <pc:docMk/>
            <pc:sldMk cId="1450576107" sldId="2147470140"/>
            <ac:spMk id="13" creationId="{BE9703A1-2641-3040-2FA9-AF3B5D4F89B0}"/>
          </ac:spMkLst>
        </pc:spChg>
        <pc:spChg chg="add del mod">
          <ac:chgData name="Albert Frank" userId="c6f413f2-6bb7-48b1-ab38-358ee6902baf" providerId="ADAL" clId="{1EBFBA79-7635-4715-9D42-379C47D0A9E1}" dt="2023-09-20T15:30:20.102" v="2810"/>
          <ac:spMkLst>
            <pc:docMk/>
            <pc:sldMk cId="1450576107" sldId="2147470140"/>
            <ac:spMk id="13" creationId="{F4DACF6E-941D-4B76-5992-E912A4450F35}"/>
          </ac:spMkLst>
        </pc:spChg>
        <pc:spChg chg="add del mod">
          <ac:chgData name="Albert Frank" userId="c6f413f2-6bb7-48b1-ab38-358ee6902baf" providerId="ADAL" clId="{1EBFBA79-7635-4715-9D42-379C47D0A9E1}" dt="2023-09-20T15:30:20.102" v="2810"/>
          <ac:spMkLst>
            <pc:docMk/>
            <pc:sldMk cId="1450576107" sldId="2147470140"/>
            <ac:spMk id="14" creationId="{A8C3C637-C647-70CF-5C18-F0B76C9CD734}"/>
          </ac:spMkLst>
        </pc:spChg>
        <pc:spChg chg="add del mod">
          <ac:chgData name="Albert Frank" userId="c6f413f2-6bb7-48b1-ab38-358ee6902baf" providerId="ADAL" clId="{1EBFBA79-7635-4715-9D42-379C47D0A9E1}" dt="2023-09-19T10:41:35.341" v="2648" actId="478"/>
          <ac:spMkLst>
            <pc:docMk/>
            <pc:sldMk cId="1450576107" sldId="2147470140"/>
            <ac:spMk id="14" creationId="{D60CF0FB-8CBA-5E93-00FE-F08D294D3B18}"/>
          </ac:spMkLst>
        </pc:spChg>
        <pc:spChg chg="add del mod">
          <ac:chgData name="Albert Frank" userId="c6f413f2-6bb7-48b1-ab38-358ee6902baf" providerId="ADAL" clId="{1EBFBA79-7635-4715-9D42-379C47D0A9E1}" dt="2023-09-20T15:30:25.462" v="2811" actId="478"/>
          <ac:spMkLst>
            <pc:docMk/>
            <pc:sldMk cId="1450576107" sldId="2147470140"/>
            <ac:spMk id="15" creationId="{E2FB40C7-3F55-F602-1E66-628E3BECA6CC}"/>
          </ac:spMkLst>
        </pc:spChg>
        <pc:spChg chg="del">
          <ac:chgData name="Albert Frank" userId="c6f413f2-6bb7-48b1-ab38-358ee6902baf" providerId="ADAL" clId="{1EBFBA79-7635-4715-9D42-379C47D0A9E1}" dt="2023-09-19T10:32:11.778" v="2525" actId="478"/>
          <ac:spMkLst>
            <pc:docMk/>
            <pc:sldMk cId="1450576107" sldId="2147470140"/>
            <ac:spMk id="16" creationId="{27EC5168-354B-8959-3236-A513F2BCDDED}"/>
          </ac:spMkLst>
        </pc:spChg>
        <pc:spChg chg="add del mod">
          <ac:chgData name="Albert Frank" userId="c6f413f2-6bb7-48b1-ab38-358ee6902baf" providerId="ADAL" clId="{1EBFBA79-7635-4715-9D42-379C47D0A9E1}" dt="2023-09-20T15:30:20.102" v="2810"/>
          <ac:spMkLst>
            <pc:docMk/>
            <pc:sldMk cId="1450576107" sldId="2147470140"/>
            <ac:spMk id="16" creationId="{5D3B7174-9CFE-A36C-8C3D-11F50740CAA7}"/>
          </ac:spMkLst>
        </pc:spChg>
        <pc:spChg chg="add del mod">
          <ac:chgData name="Albert Frank" userId="c6f413f2-6bb7-48b1-ab38-358ee6902baf" providerId="ADAL" clId="{1EBFBA79-7635-4715-9D42-379C47D0A9E1}" dt="2023-09-20T15:30:25.462" v="2811" actId="478"/>
          <ac:spMkLst>
            <pc:docMk/>
            <pc:sldMk cId="1450576107" sldId="2147470140"/>
            <ac:spMk id="17" creationId="{0DA50CB3-2BF9-230B-DE4D-DD92430CF988}"/>
          </ac:spMkLst>
        </pc:spChg>
        <pc:spChg chg="add del mod">
          <ac:chgData name="Albert Frank" userId="c6f413f2-6bb7-48b1-ab38-358ee6902baf" providerId="ADAL" clId="{1EBFBA79-7635-4715-9D42-379C47D0A9E1}" dt="2023-09-20T15:30:25.462" v="2811" actId="478"/>
          <ac:spMkLst>
            <pc:docMk/>
            <pc:sldMk cId="1450576107" sldId="2147470140"/>
            <ac:spMk id="18" creationId="{0A47ED75-053F-13A6-ED98-5855A29B071F}"/>
          </ac:spMkLst>
        </pc:spChg>
        <pc:spChg chg="add del mod">
          <ac:chgData name="Albert Frank" userId="c6f413f2-6bb7-48b1-ab38-358ee6902baf" providerId="ADAL" clId="{1EBFBA79-7635-4715-9D42-379C47D0A9E1}" dt="2023-09-20T15:30:25.462" v="2811" actId="478"/>
          <ac:spMkLst>
            <pc:docMk/>
            <pc:sldMk cId="1450576107" sldId="2147470140"/>
            <ac:spMk id="19" creationId="{631EE656-EE5D-95B8-A088-DC22EA71E7EB}"/>
          </ac:spMkLst>
        </pc:spChg>
        <pc:spChg chg="add del mod">
          <ac:chgData name="Albert Frank" userId="c6f413f2-6bb7-48b1-ab38-358ee6902baf" providerId="ADAL" clId="{1EBFBA79-7635-4715-9D42-379C47D0A9E1}" dt="2023-09-20T15:30:25.462" v="2811" actId="478"/>
          <ac:spMkLst>
            <pc:docMk/>
            <pc:sldMk cId="1450576107" sldId="2147470140"/>
            <ac:spMk id="20" creationId="{7EA8FD33-48CD-5329-4250-7B8C356E553B}"/>
          </ac:spMkLst>
        </pc:spChg>
        <pc:spChg chg="add del mod">
          <ac:chgData name="Albert Frank" userId="c6f413f2-6bb7-48b1-ab38-358ee6902baf" providerId="ADAL" clId="{1EBFBA79-7635-4715-9D42-379C47D0A9E1}" dt="2023-09-20T15:30:25.462" v="2811" actId="478"/>
          <ac:spMkLst>
            <pc:docMk/>
            <pc:sldMk cId="1450576107" sldId="2147470140"/>
            <ac:spMk id="21" creationId="{201695B0-785E-6E84-116A-C4AE14BDF7DF}"/>
          </ac:spMkLst>
        </pc:spChg>
        <pc:spChg chg="add mod">
          <ac:chgData name="Albert Frank" userId="c6f413f2-6bb7-48b1-ab38-358ee6902baf" providerId="ADAL" clId="{1EBFBA79-7635-4715-9D42-379C47D0A9E1}" dt="2023-09-20T15:31:11.399" v="2817"/>
          <ac:spMkLst>
            <pc:docMk/>
            <pc:sldMk cId="1450576107" sldId="2147470140"/>
            <ac:spMk id="22" creationId="{EB79382B-99F2-3CE6-F3BA-CC531A8A07E7}"/>
          </ac:spMkLst>
        </pc:spChg>
        <pc:spChg chg="add mod">
          <ac:chgData name="Albert Frank" userId="c6f413f2-6bb7-48b1-ab38-358ee6902baf" providerId="ADAL" clId="{1EBFBA79-7635-4715-9D42-379C47D0A9E1}" dt="2023-09-20T15:31:11.399" v="2817"/>
          <ac:spMkLst>
            <pc:docMk/>
            <pc:sldMk cId="1450576107" sldId="2147470140"/>
            <ac:spMk id="23" creationId="{8F482F0C-99E0-9F9B-11A6-CD61F404E274}"/>
          </ac:spMkLst>
        </pc:spChg>
        <pc:spChg chg="add mod">
          <ac:chgData name="Albert Frank" userId="c6f413f2-6bb7-48b1-ab38-358ee6902baf" providerId="ADAL" clId="{1EBFBA79-7635-4715-9D42-379C47D0A9E1}" dt="2023-09-20T15:31:11.399" v="2817"/>
          <ac:spMkLst>
            <pc:docMk/>
            <pc:sldMk cId="1450576107" sldId="2147470140"/>
            <ac:spMk id="24" creationId="{9781EB10-0E1C-DB02-CEED-8633C924428C}"/>
          </ac:spMkLst>
        </pc:spChg>
        <pc:spChg chg="add mod">
          <ac:chgData name="Albert Frank" userId="c6f413f2-6bb7-48b1-ab38-358ee6902baf" providerId="ADAL" clId="{1EBFBA79-7635-4715-9D42-379C47D0A9E1}" dt="2023-09-20T15:31:11.399" v="2817"/>
          <ac:spMkLst>
            <pc:docMk/>
            <pc:sldMk cId="1450576107" sldId="2147470140"/>
            <ac:spMk id="25" creationId="{A6F33AA1-1126-07E4-D427-FACC5740A610}"/>
          </ac:spMkLst>
        </pc:spChg>
        <pc:spChg chg="add mod">
          <ac:chgData name="Albert Frank" userId="c6f413f2-6bb7-48b1-ab38-358ee6902baf" providerId="ADAL" clId="{1EBFBA79-7635-4715-9D42-379C47D0A9E1}" dt="2023-09-20T15:31:11.399" v="2817"/>
          <ac:spMkLst>
            <pc:docMk/>
            <pc:sldMk cId="1450576107" sldId="2147470140"/>
            <ac:spMk id="26" creationId="{3F9283B8-3E4B-4819-EF03-F0416AC4F0D7}"/>
          </ac:spMkLst>
        </pc:spChg>
        <pc:spChg chg="add mod">
          <ac:chgData name="Albert Frank" userId="c6f413f2-6bb7-48b1-ab38-358ee6902baf" providerId="ADAL" clId="{1EBFBA79-7635-4715-9D42-379C47D0A9E1}" dt="2023-09-20T15:31:11.399" v="2817"/>
          <ac:spMkLst>
            <pc:docMk/>
            <pc:sldMk cId="1450576107" sldId="2147470140"/>
            <ac:spMk id="27" creationId="{B32F60DB-A194-B4F1-5A14-022036DA1CF4}"/>
          </ac:spMkLst>
        </pc:spChg>
        <pc:spChg chg="mod">
          <ac:chgData name="Albert Frank" userId="c6f413f2-6bb7-48b1-ab38-358ee6902baf" providerId="ADAL" clId="{1EBFBA79-7635-4715-9D42-379C47D0A9E1}" dt="2023-09-20T15:31:56.864" v="2824" actId="207"/>
          <ac:spMkLst>
            <pc:docMk/>
            <pc:sldMk cId="1450576107" sldId="2147470140"/>
            <ac:spMk id="33" creationId="{3E735F9F-3E10-CD12-13E6-D78B23D7D564}"/>
          </ac:spMkLst>
        </pc:spChg>
        <pc:spChg chg="mod">
          <ac:chgData name="Albert Frank" userId="c6f413f2-6bb7-48b1-ab38-358ee6902baf" providerId="ADAL" clId="{1EBFBA79-7635-4715-9D42-379C47D0A9E1}" dt="2023-09-19T09:58:59.388" v="1653" actId="20577"/>
          <ac:spMkLst>
            <pc:docMk/>
            <pc:sldMk cId="1450576107" sldId="2147470140"/>
            <ac:spMk id="36" creationId="{00000000-0000-0000-0000-000000000000}"/>
          </ac:spMkLst>
        </pc:spChg>
        <pc:spChg chg="del">
          <ac:chgData name="Albert Frank" userId="c6f413f2-6bb7-48b1-ab38-358ee6902baf" providerId="ADAL" clId="{1EBFBA79-7635-4715-9D42-379C47D0A9E1}" dt="2023-09-19T10:24:33.795" v="2494" actId="478"/>
          <ac:spMkLst>
            <pc:docMk/>
            <pc:sldMk cId="1450576107" sldId="2147470140"/>
            <ac:spMk id="38" creationId="{00000000-0000-0000-0000-000000000000}"/>
          </ac:spMkLst>
        </pc:spChg>
        <pc:cxnChg chg="del">
          <ac:chgData name="Albert Frank" userId="c6f413f2-6bb7-48b1-ab38-358ee6902baf" providerId="ADAL" clId="{1EBFBA79-7635-4715-9D42-379C47D0A9E1}" dt="2023-09-19T10:24:33.795" v="2494" actId="478"/>
          <ac:cxnSpMkLst>
            <pc:docMk/>
            <pc:sldMk cId="1450576107" sldId="2147470140"/>
            <ac:cxnSpMk id="39" creationId="{00000000-0000-0000-0000-000000000000}"/>
          </ac:cxnSpMkLst>
        </pc:cxnChg>
      </pc:sldChg>
      <pc:sldChg chg="addSp delSp modSp add mod">
        <pc:chgData name="Albert Frank" userId="c6f413f2-6bb7-48b1-ab38-358ee6902baf" providerId="ADAL" clId="{1EBFBA79-7635-4715-9D42-379C47D0A9E1}" dt="2023-09-20T16:18:48.543" v="2852" actId="207"/>
        <pc:sldMkLst>
          <pc:docMk/>
          <pc:sldMk cId="1897372710" sldId="2147470141"/>
        </pc:sldMkLst>
        <pc:spChg chg="mod">
          <ac:chgData name="Albert Frank" userId="c6f413f2-6bb7-48b1-ab38-358ee6902baf" providerId="ADAL" clId="{1EBFBA79-7635-4715-9D42-379C47D0A9E1}" dt="2023-09-20T16:18:48.543" v="2852" actId="207"/>
          <ac:spMkLst>
            <pc:docMk/>
            <pc:sldMk cId="1897372710" sldId="2147470141"/>
            <ac:spMk id="2" creationId="{F6C1A2CC-FFC7-4A46-BD2D-4942374A895C}"/>
          </ac:spMkLst>
        </pc:spChg>
        <pc:spChg chg="add mod">
          <ac:chgData name="Albert Frank" userId="c6f413f2-6bb7-48b1-ab38-358ee6902baf" providerId="ADAL" clId="{1EBFBA79-7635-4715-9D42-379C47D0A9E1}" dt="2023-09-20T16:18:41.878" v="2851" actId="207"/>
          <ac:spMkLst>
            <pc:docMk/>
            <pc:sldMk cId="1897372710" sldId="2147470141"/>
            <ac:spMk id="3" creationId="{C4AE3E43-950E-5F19-08C8-689F1F995D82}"/>
          </ac:spMkLst>
        </pc:spChg>
        <pc:spChg chg="mod">
          <ac:chgData name="Albert Frank" userId="c6f413f2-6bb7-48b1-ab38-358ee6902baf" providerId="ADAL" clId="{1EBFBA79-7635-4715-9D42-379C47D0A9E1}" dt="2023-09-19T10:02:01.493" v="1774" actId="1076"/>
          <ac:spMkLst>
            <pc:docMk/>
            <pc:sldMk cId="1897372710" sldId="2147470141"/>
            <ac:spMk id="5" creationId="{E6672439-9AAA-44FC-7F3D-33BDAE4417C4}"/>
          </ac:spMkLst>
        </pc:spChg>
        <pc:picChg chg="del">
          <ac:chgData name="Albert Frank" userId="c6f413f2-6bb7-48b1-ab38-358ee6902baf" providerId="ADAL" clId="{1EBFBA79-7635-4715-9D42-379C47D0A9E1}" dt="2023-09-19T12:50:35.927" v="2715" actId="478"/>
          <ac:picMkLst>
            <pc:docMk/>
            <pc:sldMk cId="1897372710" sldId="2147470141"/>
            <ac:picMk id="4" creationId="{C7AF7D79-AD87-8006-60DF-43785A485DC5}"/>
          </ac:picMkLst>
        </pc:picChg>
      </pc:sldChg>
      <pc:sldChg chg="addSp delSp modSp add mod">
        <pc:chgData name="Albert Frank" userId="c6f413f2-6bb7-48b1-ab38-358ee6902baf" providerId="ADAL" clId="{1EBFBA79-7635-4715-9D42-379C47D0A9E1}" dt="2023-10-03T09:07:37.688" v="3681" actId="1076"/>
        <pc:sldMkLst>
          <pc:docMk/>
          <pc:sldMk cId="2933849581" sldId="2147470142"/>
        </pc:sldMkLst>
        <pc:spChg chg="add del mod">
          <ac:chgData name="Albert Frank" userId="c6f413f2-6bb7-48b1-ab38-358ee6902baf" providerId="ADAL" clId="{1EBFBA79-7635-4715-9D42-379C47D0A9E1}" dt="2023-09-20T15:30:34.099" v="2813" actId="478"/>
          <ac:spMkLst>
            <pc:docMk/>
            <pc:sldMk cId="2933849581" sldId="2147470142"/>
            <ac:spMk id="2" creationId="{A74A6F6A-2320-DEE4-9D97-4FD63A41278B}"/>
          </ac:spMkLst>
        </pc:spChg>
        <pc:spChg chg="mod">
          <ac:chgData name="Albert Frank" userId="c6f413f2-6bb7-48b1-ab38-358ee6902baf" providerId="ADAL" clId="{1EBFBA79-7635-4715-9D42-379C47D0A9E1}" dt="2023-09-21T07:43:59.335" v="2875" actId="1076"/>
          <ac:spMkLst>
            <pc:docMk/>
            <pc:sldMk cId="2933849581" sldId="2147470142"/>
            <ac:spMk id="3" creationId="{5759E81B-8D9C-AE92-E8DB-BD25CB4C399C}"/>
          </ac:spMkLst>
        </pc:spChg>
        <pc:spChg chg="mod">
          <ac:chgData name="Albert Frank" userId="c6f413f2-6bb7-48b1-ab38-358ee6902baf" providerId="ADAL" clId="{1EBFBA79-7635-4715-9D42-379C47D0A9E1}" dt="2023-09-21T07:43:59.335" v="2875" actId="1076"/>
          <ac:spMkLst>
            <pc:docMk/>
            <pc:sldMk cId="2933849581" sldId="2147470142"/>
            <ac:spMk id="5" creationId="{559B62EB-4640-5269-69E9-25D74BE2F354}"/>
          </ac:spMkLst>
        </pc:spChg>
        <pc:spChg chg="del mod">
          <ac:chgData name="Albert Frank" userId="c6f413f2-6bb7-48b1-ab38-358ee6902baf" providerId="ADAL" clId="{1EBFBA79-7635-4715-9D42-379C47D0A9E1}" dt="2023-09-20T12:42:56.168" v="2765" actId="478"/>
          <ac:spMkLst>
            <pc:docMk/>
            <pc:sldMk cId="2933849581" sldId="2147470142"/>
            <ac:spMk id="6" creationId="{9E426899-8437-A495-DCD6-E3D536DECE00}"/>
          </ac:spMkLst>
        </pc:spChg>
        <pc:spChg chg="mod">
          <ac:chgData name="Albert Frank" userId="c6f413f2-6bb7-48b1-ab38-358ee6902baf" providerId="ADAL" clId="{1EBFBA79-7635-4715-9D42-379C47D0A9E1}" dt="2023-09-21T07:43:59.335" v="2875" actId="1076"/>
          <ac:spMkLst>
            <pc:docMk/>
            <pc:sldMk cId="2933849581" sldId="2147470142"/>
            <ac:spMk id="7" creationId="{AEBB8925-9FD7-FA73-F7F6-F05CE6FE8DF9}"/>
          </ac:spMkLst>
        </pc:spChg>
        <pc:spChg chg="mod">
          <ac:chgData name="Albert Frank" userId="c6f413f2-6bb7-48b1-ab38-358ee6902baf" providerId="ADAL" clId="{1EBFBA79-7635-4715-9D42-379C47D0A9E1}" dt="2023-09-21T07:43:59.335" v="2875" actId="1076"/>
          <ac:spMkLst>
            <pc:docMk/>
            <pc:sldMk cId="2933849581" sldId="2147470142"/>
            <ac:spMk id="8" creationId="{881B4E6A-3F52-51D3-6380-4155499ED257}"/>
          </ac:spMkLst>
        </pc:spChg>
        <pc:spChg chg="mod">
          <ac:chgData name="Albert Frank" userId="c6f413f2-6bb7-48b1-ab38-358ee6902baf" providerId="ADAL" clId="{1EBFBA79-7635-4715-9D42-379C47D0A9E1}" dt="2023-09-21T07:43:59.335" v="2875" actId="1076"/>
          <ac:spMkLst>
            <pc:docMk/>
            <pc:sldMk cId="2933849581" sldId="2147470142"/>
            <ac:spMk id="9" creationId="{97F9D15E-95E8-17D1-FF19-56EEE50B7E4D}"/>
          </ac:spMkLst>
        </pc:spChg>
        <pc:spChg chg="del mod">
          <ac:chgData name="Albert Frank" userId="c6f413f2-6bb7-48b1-ab38-358ee6902baf" providerId="ADAL" clId="{1EBFBA79-7635-4715-9D42-379C47D0A9E1}" dt="2023-09-20T12:42:56.168" v="2765" actId="478"/>
          <ac:spMkLst>
            <pc:docMk/>
            <pc:sldMk cId="2933849581" sldId="2147470142"/>
            <ac:spMk id="10" creationId="{DC2B69A6-4D6B-7A2B-E1A0-96A546481953}"/>
          </ac:spMkLst>
        </pc:spChg>
        <pc:spChg chg="mod">
          <ac:chgData name="Albert Frank" userId="c6f413f2-6bb7-48b1-ab38-358ee6902baf" providerId="ADAL" clId="{1EBFBA79-7635-4715-9D42-379C47D0A9E1}" dt="2023-10-03T09:07:27.627" v="3679" actId="1076"/>
          <ac:spMkLst>
            <pc:docMk/>
            <pc:sldMk cId="2933849581" sldId="2147470142"/>
            <ac:spMk id="11" creationId="{2B6A307B-8F6D-11A0-1907-7C964C567E9F}"/>
          </ac:spMkLst>
        </pc:spChg>
        <pc:spChg chg="mod">
          <ac:chgData name="Albert Frank" userId="c6f413f2-6bb7-48b1-ab38-358ee6902baf" providerId="ADAL" clId="{1EBFBA79-7635-4715-9D42-379C47D0A9E1}" dt="2023-10-03T09:07:37.688" v="3681" actId="1076"/>
          <ac:spMkLst>
            <pc:docMk/>
            <pc:sldMk cId="2933849581" sldId="2147470142"/>
            <ac:spMk id="12" creationId="{7F24E90C-43B1-218F-F923-69DEEFCB4B90}"/>
          </ac:spMkLst>
        </pc:spChg>
        <pc:spChg chg="add del mod">
          <ac:chgData name="Albert Frank" userId="c6f413f2-6bb7-48b1-ab38-358ee6902baf" providerId="ADAL" clId="{1EBFBA79-7635-4715-9D42-379C47D0A9E1}" dt="2023-09-20T15:30:36.562" v="2814" actId="478"/>
          <ac:spMkLst>
            <pc:docMk/>
            <pc:sldMk cId="2933849581" sldId="2147470142"/>
            <ac:spMk id="13" creationId="{D14B1264-6166-649B-6B2E-65DF0D62A3FB}"/>
          </ac:spMkLst>
        </pc:spChg>
        <pc:spChg chg="add del mod">
          <ac:chgData name="Albert Frank" userId="c6f413f2-6bb7-48b1-ab38-358ee6902baf" providerId="ADAL" clId="{1EBFBA79-7635-4715-9D42-379C47D0A9E1}" dt="2023-09-20T15:30:34.099" v="2813" actId="478"/>
          <ac:spMkLst>
            <pc:docMk/>
            <pc:sldMk cId="2933849581" sldId="2147470142"/>
            <ac:spMk id="14" creationId="{5E99E1B3-A63F-A841-EA41-A8C04A189A2E}"/>
          </ac:spMkLst>
        </pc:spChg>
        <pc:spChg chg="add del mod">
          <ac:chgData name="Albert Frank" userId="c6f413f2-6bb7-48b1-ab38-358ee6902baf" providerId="ADAL" clId="{1EBFBA79-7635-4715-9D42-379C47D0A9E1}" dt="2023-09-20T15:30:36.562" v="2814" actId="478"/>
          <ac:spMkLst>
            <pc:docMk/>
            <pc:sldMk cId="2933849581" sldId="2147470142"/>
            <ac:spMk id="15" creationId="{808A4F2E-D2A9-4E0E-3447-D85664EDF0C8}"/>
          </ac:spMkLst>
        </pc:spChg>
        <pc:spChg chg="del">
          <ac:chgData name="Albert Frank" userId="c6f413f2-6bb7-48b1-ab38-358ee6902baf" providerId="ADAL" clId="{1EBFBA79-7635-4715-9D42-379C47D0A9E1}" dt="2023-09-19T10:50:13.528" v="2652" actId="478"/>
          <ac:spMkLst>
            <pc:docMk/>
            <pc:sldMk cId="2933849581" sldId="2147470142"/>
            <ac:spMk id="16" creationId="{27EC5168-354B-8959-3236-A513F2BCDDED}"/>
          </ac:spMkLst>
        </pc:spChg>
        <pc:spChg chg="add del mod">
          <ac:chgData name="Albert Frank" userId="c6f413f2-6bb7-48b1-ab38-358ee6902baf" providerId="ADAL" clId="{1EBFBA79-7635-4715-9D42-379C47D0A9E1}" dt="2023-09-20T15:30:34.099" v="2813" actId="478"/>
          <ac:spMkLst>
            <pc:docMk/>
            <pc:sldMk cId="2933849581" sldId="2147470142"/>
            <ac:spMk id="16" creationId="{C06F8B88-6331-C7BC-1EFB-AFBB619B22A0}"/>
          </ac:spMkLst>
        </pc:spChg>
        <pc:spChg chg="add del mod">
          <ac:chgData name="Albert Frank" userId="c6f413f2-6bb7-48b1-ab38-358ee6902baf" providerId="ADAL" clId="{1EBFBA79-7635-4715-9D42-379C47D0A9E1}" dt="2023-09-20T15:30:34.099" v="2813" actId="478"/>
          <ac:spMkLst>
            <pc:docMk/>
            <pc:sldMk cId="2933849581" sldId="2147470142"/>
            <ac:spMk id="17" creationId="{DB043610-AE53-4005-B4D5-F6C7F793A811}"/>
          </ac:spMkLst>
        </pc:spChg>
        <pc:spChg chg="add del mod">
          <ac:chgData name="Albert Frank" userId="c6f413f2-6bb7-48b1-ab38-358ee6902baf" providerId="ADAL" clId="{1EBFBA79-7635-4715-9D42-379C47D0A9E1}" dt="2023-09-20T15:30:34.099" v="2813" actId="478"/>
          <ac:spMkLst>
            <pc:docMk/>
            <pc:sldMk cId="2933849581" sldId="2147470142"/>
            <ac:spMk id="18" creationId="{7317D409-DD43-EB4B-BDE5-2DFA74B60BA4}"/>
          </ac:spMkLst>
        </pc:spChg>
        <pc:spChg chg="add del mod">
          <ac:chgData name="Albert Frank" userId="c6f413f2-6bb7-48b1-ab38-358ee6902baf" providerId="ADAL" clId="{1EBFBA79-7635-4715-9D42-379C47D0A9E1}" dt="2023-09-20T15:30:34.099" v="2813" actId="478"/>
          <ac:spMkLst>
            <pc:docMk/>
            <pc:sldMk cId="2933849581" sldId="2147470142"/>
            <ac:spMk id="19" creationId="{72233E2F-C5F4-11DF-D780-5BEC60DAF60E}"/>
          </ac:spMkLst>
        </pc:spChg>
        <pc:spChg chg="add mod">
          <ac:chgData name="Albert Frank" userId="c6f413f2-6bb7-48b1-ab38-358ee6902baf" providerId="ADAL" clId="{1EBFBA79-7635-4715-9D42-379C47D0A9E1}" dt="2023-09-20T15:31:14.443" v="2818"/>
          <ac:spMkLst>
            <pc:docMk/>
            <pc:sldMk cId="2933849581" sldId="2147470142"/>
            <ac:spMk id="20" creationId="{BAEFD1E2-AF2F-72D9-8657-A17065AC087F}"/>
          </ac:spMkLst>
        </pc:spChg>
        <pc:spChg chg="add mod">
          <ac:chgData name="Albert Frank" userId="c6f413f2-6bb7-48b1-ab38-358ee6902baf" providerId="ADAL" clId="{1EBFBA79-7635-4715-9D42-379C47D0A9E1}" dt="2023-09-20T15:31:14.443" v="2818"/>
          <ac:spMkLst>
            <pc:docMk/>
            <pc:sldMk cId="2933849581" sldId="2147470142"/>
            <ac:spMk id="21" creationId="{2A5E4BB5-4501-51C2-12B0-A840DB0A9E04}"/>
          </ac:spMkLst>
        </pc:spChg>
        <pc:spChg chg="add mod">
          <ac:chgData name="Albert Frank" userId="c6f413f2-6bb7-48b1-ab38-358ee6902baf" providerId="ADAL" clId="{1EBFBA79-7635-4715-9D42-379C47D0A9E1}" dt="2023-09-20T15:31:14.443" v="2818"/>
          <ac:spMkLst>
            <pc:docMk/>
            <pc:sldMk cId="2933849581" sldId="2147470142"/>
            <ac:spMk id="22" creationId="{ABA628D5-05D9-9103-9AD5-368F9F82EF5A}"/>
          </ac:spMkLst>
        </pc:spChg>
        <pc:spChg chg="add mod">
          <ac:chgData name="Albert Frank" userId="c6f413f2-6bb7-48b1-ab38-358ee6902baf" providerId="ADAL" clId="{1EBFBA79-7635-4715-9D42-379C47D0A9E1}" dt="2023-09-20T15:31:14.443" v="2818"/>
          <ac:spMkLst>
            <pc:docMk/>
            <pc:sldMk cId="2933849581" sldId="2147470142"/>
            <ac:spMk id="23" creationId="{7B0F7180-7924-E560-8DF1-53F0F667A443}"/>
          </ac:spMkLst>
        </pc:spChg>
        <pc:spChg chg="add mod">
          <ac:chgData name="Albert Frank" userId="c6f413f2-6bb7-48b1-ab38-358ee6902baf" providerId="ADAL" clId="{1EBFBA79-7635-4715-9D42-379C47D0A9E1}" dt="2023-09-20T15:31:14.443" v="2818"/>
          <ac:spMkLst>
            <pc:docMk/>
            <pc:sldMk cId="2933849581" sldId="2147470142"/>
            <ac:spMk id="24" creationId="{F48911BB-9272-4A9F-1126-3570E142ADE8}"/>
          </ac:spMkLst>
        </pc:spChg>
        <pc:spChg chg="add mod">
          <ac:chgData name="Albert Frank" userId="c6f413f2-6bb7-48b1-ab38-358ee6902baf" providerId="ADAL" clId="{1EBFBA79-7635-4715-9D42-379C47D0A9E1}" dt="2023-09-20T15:31:14.443" v="2818"/>
          <ac:spMkLst>
            <pc:docMk/>
            <pc:sldMk cId="2933849581" sldId="2147470142"/>
            <ac:spMk id="25" creationId="{898984E8-F352-8EEB-833E-98F2AC3E903A}"/>
          </ac:spMkLst>
        </pc:spChg>
        <pc:spChg chg="mod">
          <ac:chgData name="Albert Frank" userId="c6f413f2-6bb7-48b1-ab38-358ee6902baf" providerId="ADAL" clId="{1EBFBA79-7635-4715-9D42-379C47D0A9E1}" dt="2023-09-21T07:43:59.335" v="2875" actId="1076"/>
          <ac:spMkLst>
            <pc:docMk/>
            <pc:sldMk cId="2933849581" sldId="2147470142"/>
            <ac:spMk id="33" creationId="{3E735F9F-3E10-CD12-13E6-D78B23D7D564}"/>
          </ac:spMkLst>
        </pc:spChg>
        <pc:spChg chg="mod">
          <ac:chgData name="Albert Frank" userId="c6f413f2-6bb7-48b1-ab38-358ee6902baf" providerId="ADAL" clId="{1EBFBA79-7635-4715-9D42-379C47D0A9E1}" dt="2023-09-19T10:03:44.765" v="1786" actId="20577"/>
          <ac:spMkLst>
            <pc:docMk/>
            <pc:sldMk cId="2933849581" sldId="2147470142"/>
            <ac:spMk id="36" creationId="{00000000-0000-0000-0000-000000000000}"/>
          </ac:spMkLst>
        </pc:spChg>
        <pc:spChg chg="del">
          <ac:chgData name="Albert Frank" userId="c6f413f2-6bb7-48b1-ab38-358ee6902baf" providerId="ADAL" clId="{1EBFBA79-7635-4715-9D42-379C47D0A9E1}" dt="2023-09-19T10:24:39.746" v="2495" actId="478"/>
          <ac:spMkLst>
            <pc:docMk/>
            <pc:sldMk cId="2933849581" sldId="2147470142"/>
            <ac:spMk id="38" creationId="{00000000-0000-0000-0000-000000000000}"/>
          </ac:spMkLst>
        </pc:spChg>
        <pc:cxnChg chg="del">
          <ac:chgData name="Albert Frank" userId="c6f413f2-6bb7-48b1-ab38-358ee6902baf" providerId="ADAL" clId="{1EBFBA79-7635-4715-9D42-379C47D0A9E1}" dt="2023-09-19T10:24:39.746" v="2495" actId="478"/>
          <ac:cxnSpMkLst>
            <pc:docMk/>
            <pc:sldMk cId="2933849581" sldId="2147470142"/>
            <ac:cxnSpMk id="39" creationId="{00000000-0000-0000-0000-000000000000}"/>
          </ac:cxnSpMkLst>
        </pc:cxnChg>
      </pc:sldChg>
      <pc:sldChg chg="delSp modSp add del mod">
        <pc:chgData name="Albert Frank" userId="c6f413f2-6bb7-48b1-ab38-358ee6902baf" providerId="ADAL" clId="{1EBFBA79-7635-4715-9D42-379C47D0A9E1}" dt="2023-09-21T07:37:25.961" v="2874" actId="47"/>
        <pc:sldMkLst>
          <pc:docMk/>
          <pc:sldMk cId="3458796760" sldId="2147470143"/>
        </pc:sldMkLst>
        <pc:spChg chg="mod">
          <ac:chgData name="Albert Frank" userId="c6f413f2-6bb7-48b1-ab38-358ee6902baf" providerId="ADAL" clId="{1EBFBA79-7635-4715-9D42-379C47D0A9E1}" dt="2023-09-20T16:19:22.988" v="2859" actId="207"/>
          <ac:spMkLst>
            <pc:docMk/>
            <pc:sldMk cId="3458796760" sldId="2147470143"/>
            <ac:spMk id="2" creationId="{F6C1A2CC-FFC7-4A46-BD2D-4942374A895C}"/>
          </ac:spMkLst>
        </pc:spChg>
        <pc:spChg chg="mod">
          <ac:chgData name="Albert Frank" userId="c6f413f2-6bb7-48b1-ab38-358ee6902baf" providerId="ADAL" clId="{1EBFBA79-7635-4715-9D42-379C47D0A9E1}" dt="2023-09-19T10:08:39.069" v="2010" actId="20577"/>
          <ac:spMkLst>
            <pc:docMk/>
            <pc:sldMk cId="3458796760" sldId="2147470143"/>
            <ac:spMk id="5" creationId="{E6672439-9AAA-44FC-7F3D-33BDAE4417C4}"/>
          </ac:spMkLst>
        </pc:spChg>
        <pc:picChg chg="del">
          <ac:chgData name="Albert Frank" userId="c6f413f2-6bb7-48b1-ab38-358ee6902baf" providerId="ADAL" clId="{1EBFBA79-7635-4715-9D42-379C47D0A9E1}" dt="2023-09-19T12:50:44.510" v="2717" actId="478"/>
          <ac:picMkLst>
            <pc:docMk/>
            <pc:sldMk cId="3458796760" sldId="2147470143"/>
            <ac:picMk id="4" creationId="{C7AF7D79-AD87-8006-60DF-43785A485DC5}"/>
          </ac:picMkLst>
        </pc:picChg>
      </pc:sldChg>
      <pc:sldChg chg="addSp delSp modSp add del mod">
        <pc:chgData name="Albert Frank" userId="c6f413f2-6bb7-48b1-ab38-358ee6902baf" providerId="ADAL" clId="{1EBFBA79-7635-4715-9D42-379C47D0A9E1}" dt="2023-09-21T07:37:25.961" v="2874" actId="47"/>
        <pc:sldMkLst>
          <pc:docMk/>
          <pc:sldMk cId="1688746180" sldId="2147470144"/>
        </pc:sldMkLst>
        <pc:spChg chg="add del mod">
          <ac:chgData name="Albert Frank" userId="c6f413f2-6bb7-48b1-ab38-358ee6902baf" providerId="ADAL" clId="{1EBFBA79-7635-4715-9D42-379C47D0A9E1}" dt="2023-09-20T15:30:53.693" v="2816" actId="478"/>
          <ac:spMkLst>
            <pc:docMk/>
            <pc:sldMk cId="1688746180" sldId="2147470144"/>
            <ac:spMk id="2" creationId="{1F425FB9-DA28-57A0-E37B-5CAA18F5AFD5}"/>
          </ac:spMkLst>
        </pc:spChg>
        <pc:spChg chg="mod">
          <ac:chgData name="Albert Frank" userId="c6f413f2-6bb7-48b1-ab38-358ee6902baf" providerId="ADAL" clId="{1EBFBA79-7635-4715-9D42-379C47D0A9E1}" dt="2023-09-20T15:31:30.251" v="2821" actId="207"/>
          <ac:spMkLst>
            <pc:docMk/>
            <pc:sldMk cId="1688746180" sldId="2147470144"/>
            <ac:spMk id="3" creationId="{5759E81B-8D9C-AE92-E8DB-BD25CB4C399C}"/>
          </ac:spMkLst>
        </pc:spChg>
        <pc:spChg chg="del">
          <ac:chgData name="Albert Frank" userId="c6f413f2-6bb7-48b1-ab38-358ee6902baf" providerId="ADAL" clId="{1EBFBA79-7635-4715-9D42-379C47D0A9E1}" dt="2023-09-19T10:12:19.355" v="2143" actId="478"/>
          <ac:spMkLst>
            <pc:docMk/>
            <pc:sldMk cId="1688746180" sldId="2147470144"/>
            <ac:spMk id="5" creationId="{559B62EB-4640-5269-69E9-25D74BE2F354}"/>
          </ac:spMkLst>
        </pc:spChg>
        <pc:spChg chg="add mod">
          <ac:chgData name="Albert Frank" userId="c6f413f2-6bb7-48b1-ab38-358ee6902baf" providerId="ADAL" clId="{1EBFBA79-7635-4715-9D42-379C47D0A9E1}" dt="2023-09-20T15:31:20.126" v="2820"/>
          <ac:spMkLst>
            <pc:docMk/>
            <pc:sldMk cId="1688746180" sldId="2147470144"/>
            <ac:spMk id="5" creationId="{F0ABBA3C-78E9-67A9-4DBD-2ED2579F1605}"/>
          </ac:spMkLst>
        </pc:spChg>
        <pc:spChg chg="add mod">
          <ac:chgData name="Albert Frank" userId="c6f413f2-6bb7-48b1-ab38-358ee6902baf" providerId="ADAL" clId="{1EBFBA79-7635-4715-9D42-379C47D0A9E1}" dt="2023-09-20T15:31:20.126" v="2820"/>
          <ac:spMkLst>
            <pc:docMk/>
            <pc:sldMk cId="1688746180" sldId="2147470144"/>
            <ac:spMk id="6" creationId="{666F97D7-1A3E-3900-AA5A-DB004369C58E}"/>
          </ac:spMkLst>
        </pc:spChg>
        <pc:spChg chg="del">
          <ac:chgData name="Albert Frank" userId="c6f413f2-6bb7-48b1-ab38-358ee6902baf" providerId="ADAL" clId="{1EBFBA79-7635-4715-9D42-379C47D0A9E1}" dt="2023-09-19T10:12:19.355" v="2143" actId="478"/>
          <ac:spMkLst>
            <pc:docMk/>
            <pc:sldMk cId="1688746180" sldId="2147470144"/>
            <ac:spMk id="6" creationId="{9E426899-8437-A495-DCD6-E3D536DECE00}"/>
          </ac:spMkLst>
        </pc:spChg>
        <pc:spChg chg="mod">
          <ac:chgData name="Albert Frank" userId="c6f413f2-6bb7-48b1-ab38-358ee6902baf" providerId="ADAL" clId="{1EBFBA79-7635-4715-9D42-379C47D0A9E1}" dt="2023-09-20T15:31:30.251" v="2821" actId="207"/>
          <ac:spMkLst>
            <pc:docMk/>
            <pc:sldMk cId="1688746180" sldId="2147470144"/>
            <ac:spMk id="7" creationId="{AEBB8925-9FD7-FA73-F7F6-F05CE6FE8DF9}"/>
          </ac:spMkLst>
        </pc:spChg>
        <pc:spChg chg="mod">
          <ac:chgData name="Albert Frank" userId="c6f413f2-6bb7-48b1-ab38-358ee6902baf" providerId="ADAL" clId="{1EBFBA79-7635-4715-9D42-379C47D0A9E1}" dt="2023-09-19T10:12:50.889" v="2145" actId="1076"/>
          <ac:spMkLst>
            <pc:docMk/>
            <pc:sldMk cId="1688746180" sldId="2147470144"/>
            <ac:spMk id="8" creationId="{881B4E6A-3F52-51D3-6380-4155499ED257}"/>
          </ac:spMkLst>
        </pc:spChg>
        <pc:spChg chg="del">
          <ac:chgData name="Albert Frank" userId="c6f413f2-6bb7-48b1-ab38-358ee6902baf" providerId="ADAL" clId="{1EBFBA79-7635-4715-9D42-379C47D0A9E1}" dt="2023-09-19T10:12:14.696" v="2142" actId="478"/>
          <ac:spMkLst>
            <pc:docMk/>
            <pc:sldMk cId="1688746180" sldId="2147470144"/>
            <ac:spMk id="9" creationId="{97F9D15E-95E8-17D1-FF19-56EEE50B7E4D}"/>
          </ac:spMkLst>
        </pc:spChg>
        <pc:spChg chg="add mod">
          <ac:chgData name="Albert Frank" userId="c6f413f2-6bb7-48b1-ab38-358ee6902baf" providerId="ADAL" clId="{1EBFBA79-7635-4715-9D42-379C47D0A9E1}" dt="2023-09-20T15:31:20.126" v="2820"/>
          <ac:spMkLst>
            <pc:docMk/>
            <pc:sldMk cId="1688746180" sldId="2147470144"/>
            <ac:spMk id="9" creationId="{F61A9D58-4979-A17E-9989-993513C4C105}"/>
          </ac:spMkLst>
        </pc:spChg>
        <pc:spChg chg="add mod">
          <ac:chgData name="Albert Frank" userId="c6f413f2-6bb7-48b1-ab38-358ee6902baf" providerId="ADAL" clId="{1EBFBA79-7635-4715-9D42-379C47D0A9E1}" dt="2023-09-20T15:31:20.126" v="2820"/>
          <ac:spMkLst>
            <pc:docMk/>
            <pc:sldMk cId="1688746180" sldId="2147470144"/>
            <ac:spMk id="10" creationId="{A479021A-7BE7-5894-3FCC-7898E655CC3D}"/>
          </ac:spMkLst>
        </pc:spChg>
        <pc:spChg chg="del">
          <ac:chgData name="Albert Frank" userId="c6f413f2-6bb7-48b1-ab38-358ee6902baf" providerId="ADAL" clId="{1EBFBA79-7635-4715-9D42-379C47D0A9E1}" dt="2023-09-19T10:12:19.355" v="2143" actId="478"/>
          <ac:spMkLst>
            <pc:docMk/>
            <pc:sldMk cId="1688746180" sldId="2147470144"/>
            <ac:spMk id="10" creationId="{DC2B69A6-4D6B-7A2B-E1A0-96A546481953}"/>
          </ac:spMkLst>
        </pc:spChg>
        <pc:spChg chg="mod">
          <ac:chgData name="Albert Frank" userId="c6f413f2-6bb7-48b1-ab38-358ee6902baf" providerId="ADAL" clId="{1EBFBA79-7635-4715-9D42-379C47D0A9E1}" dt="2023-09-19T10:12:50.889" v="2145" actId="1076"/>
          <ac:spMkLst>
            <pc:docMk/>
            <pc:sldMk cId="1688746180" sldId="2147470144"/>
            <ac:spMk id="11" creationId="{2B6A307B-8F6D-11A0-1907-7C964C567E9F}"/>
          </ac:spMkLst>
        </pc:spChg>
        <pc:spChg chg="mod">
          <ac:chgData name="Albert Frank" userId="c6f413f2-6bb7-48b1-ab38-358ee6902baf" providerId="ADAL" clId="{1EBFBA79-7635-4715-9D42-379C47D0A9E1}" dt="2023-09-19T10:12:50.889" v="2145" actId="1076"/>
          <ac:spMkLst>
            <pc:docMk/>
            <pc:sldMk cId="1688746180" sldId="2147470144"/>
            <ac:spMk id="12" creationId="{7F24E90C-43B1-218F-F923-69DEEFCB4B90}"/>
          </ac:spMkLst>
        </pc:spChg>
        <pc:spChg chg="add del mod">
          <ac:chgData name="Albert Frank" userId="c6f413f2-6bb7-48b1-ab38-358ee6902baf" providerId="ADAL" clId="{1EBFBA79-7635-4715-9D42-379C47D0A9E1}" dt="2023-09-20T15:30:53.693" v="2816" actId="478"/>
          <ac:spMkLst>
            <pc:docMk/>
            <pc:sldMk cId="1688746180" sldId="2147470144"/>
            <ac:spMk id="13" creationId="{617E16FA-76BA-3A4B-C014-6C77C0A0938E}"/>
          </ac:spMkLst>
        </pc:spChg>
        <pc:spChg chg="add del mod">
          <ac:chgData name="Albert Frank" userId="c6f413f2-6bb7-48b1-ab38-358ee6902baf" providerId="ADAL" clId="{1EBFBA79-7635-4715-9D42-379C47D0A9E1}" dt="2023-09-20T15:30:53.693" v="2816" actId="478"/>
          <ac:spMkLst>
            <pc:docMk/>
            <pc:sldMk cId="1688746180" sldId="2147470144"/>
            <ac:spMk id="14" creationId="{B7F35372-D058-05BD-3381-BDD6BC9CA2A7}"/>
          </ac:spMkLst>
        </pc:spChg>
        <pc:spChg chg="add del mod">
          <ac:chgData name="Albert Frank" userId="c6f413f2-6bb7-48b1-ab38-358ee6902baf" providerId="ADAL" clId="{1EBFBA79-7635-4715-9D42-379C47D0A9E1}" dt="2023-09-20T15:30:53.693" v="2816" actId="478"/>
          <ac:spMkLst>
            <pc:docMk/>
            <pc:sldMk cId="1688746180" sldId="2147470144"/>
            <ac:spMk id="15" creationId="{14C1D27F-F105-C7C6-CDC6-887E8F522A86}"/>
          </ac:spMkLst>
        </pc:spChg>
        <pc:spChg chg="del">
          <ac:chgData name="Albert Frank" userId="c6f413f2-6bb7-48b1-ab38-358ee6902baf" providerId="ADAL" clId="{1EBFBA79-7635-4715-9D42-379C47D0A9E1}" dt="2023-09-19T10:50:36.987" v="2656" actId="478"/>
          <ac:spMkLst>
            <pc:docMk/>
            <pc:sldMk cId="1688746180" sldId="2147470144"/>
            <ac:spMk id="16" creationId="{27EC5168-354B-8959-3236-A513F2BCDDED}"/>
          </ac:spMkLst>
        </pc:spChg>
        <pc:spChg chg="add mod">
          <ac:chgData name="Albert Frank" userId="c6f413f2-6bb7-48b1-ab38-358ee6902baf" providerId="ADAL" clId="{1EBFBA79-7635-4715-9D42-379C47D0A9E1}" dt="2023-09-20T15:31:20.126" v="2820"/>
          <ac:spMkLst>
            <pc:docMk/>
            <pc:sldMk cId="1688746180" sldId="2147470144"/>
            <ac:spMk id="16" creationId="{99D02AE7-1637-3129-0DA4-A05682C9825D}"/>
          </ac:spMkLst>
        </pc:spChg>
        <pc:spChg chg="add del mod">
          <ac:chgData name="Albert Frank" userId="c6f413f2-6bb7-48b1-ab38-358ee6902baf" providerId="ADAL" clId="{1EBFBA79-7635-4715-9D42-379C47D0A9E1}" dt="2023-09-20T15:30:53.693" v="2816" actId="478"/>
          <ac:spMkLst>
            <pc:docMk/>
            <pc:sldMk cId="1688746180" sldId="2147470144"/>
            <ac:spMk id="17" creationId="{D5E1A824-4164-4436-18D3-B0C429F080D0}"/>
          </ac:spMkLst>
        </pc:spChg>
        <pc:spChg chg="add del mod">
          <ac:chgData name="Albert Frank" userId="c6f413f2-6bb7-48b1-ab38-358ee6902baf" providerId="ADAL" clId="{1EBFBA79-7635-4715-9D42-379C47D0A9E1}" dt="2023-09-20T15:30:53.693" v="2816" actId="478"/>
          <ac:spMkLst>
            <pc:docMk/>
            <pc:sldMk cId="1688746180" sldId="2147470144"/>
            <ac:spMk id="18" creationId="{BE7CB4FF-87C8-BA95-CF29-76EDBE53819E}"/>
          </ac:spMkLst>
        </pc:spChg>
        <pc:spChg chg="add mod">
          <ac:chgData name="Albert Frank" userId="c6f413f2-6bb7-48b1-ab38-358ee6902baf" providerId="ADAL" clId="{1EBFBA79-7635-4715-9D42-379C47D0A9E1}" dt="2023-09-20T15:31:20.126" v="2820"/>
          <ac:spMkLst>
            <pc:docMk/>
            <pc:sldMk cId="1688746180" sldId="2147470144"/>
            <ac:spMk id="19" creationId="{F5C7EECF-06C3-0D97-1373-C76F573CFE5D}"/>
          </ac:spMkLst>
        </pc:spChg>
        <pc:spChg chg="mod">
          <ac:chgData name="Albert Frank" userId="c6f413f2-6bb7-48b1-ab38-358ee6902baf" providerId="ADAL" clId="{1EBFBA79-7635-4715-9D42-379C47D0A9E1}" dt="2023-09-20T15:31:30.251" v="2821" actId="207"/>
          <ac:spMkLst>
            <pc:docMk/>
            <pc:sldMk cId="1688746180" sldId="2147470144"/>
            <ac:spMk id="33" creationId="{3E735F9F-3E10-CD12-13E6-D78B23D7D564}"/>
          </ac:spMkLst>
        </pc:spChg>
        <pc:spChg chg="mod">
          <ac:chgData name="Albert Frank" userId="c6f413f2-6bb7-48b1-ab38-358ee6902baf" providerId="ADAL" clId="{1EBFBA79-7635-4715-9D42-379C47D0A9E1}" dt="2023-09-19T10:08:53.877" v="2020" actId="20577"/>
          <ac:spMkLst>
            <pc:docMk/>
            <pc:sldMk cId="1688746180" sldId="2147470144"/>
            <ac:spMk id="36" creationId="{00000000-0000-0000-0000-000000000000}"/>
          </ac:spMkLst>
        </pc:spChg>
        <pc:spChg chg="del">
          <ac:chgData name="Albert Frank" userId="c6f413f2-6bb7-48b1-ab38-358ee6902baf" providerId="ADAL" clId="{1EBFBA79-7635-4715-9D42-379C47D0A9E1}" dt="2023-09-19T10:24:53.400" v="2497" actId="478"/>
          <ac:spMkLst>
            <pc:docMk/>
            <pc:sldMk cId="1688746180" sldId="2147470144"/>
            <ac:spMk id="38" creationId="{00000000-0000-0000-0000-000000000000}"/>
          </ac:spMkLst>
        </pc:spChg>
        <pc:cxnChg chg="del">
          <ac:chgData name="Albert Frank" userId="c6f413f2-6bb7-48b1-ab38-358ee6902baf" providerId="ADAL" clId="{1EBFBA79-7635-4715-9D42-379C47D0A9E1}" dt="2023-09-19T10:24:53.400" v="2497" actId="478"/>
          <ac:cxnSpMkLst>
            <pc:docMk/>
            <pc:sldMk cId="1688746180" sldId="2147470144"/>
            <ac:cxnSpMk id="39" creationId="{00000000-0000-0000-0000-000000000000}"/>
          </ac:cxnSpMkLst>
        </pc:cxnChg>
      </pc:sldChg>
      <pc:sldChg chg="delSp modSp add mod">
        <pc:chgData name="Albert Frank" userId="c6f413f2-6bb7-48b1-ab38-358ee6902baf" providerId="ADAL" clId="{1EBFBA79-7635-4715-9D42-379C47D0A9E1}" dt="2023-09-20T16:19:17.895" v="2858" actId="207"/>
        <pc:sldMkLst>
          <pc:docMk/>
          <pc:sldMk cId="3921485225" sldId="2147470145"/>
        </pc:sldMkLst>
        <pc:spChg chg="mod">
          <ac:chgData name="Albert Frank" userId="c6f413f2-6bb7-48b1-ab38-358ee6902baf" providerId="ADAL" clId="{1EBFBA79-7635-4715-9D42-379C47D0A9E1}" dt="2023-09-20T16:19:17.895" v="2858" actId="207"/>
          <ac:spMkLst>
            <pc:docMk/>
            <pc:sldMk cId="3921485225" sldId="2147470145"/>
            <ac:spMk id="2" creationId="{F6C1A2CC-FFC7-4A46-BD2D-4942374A895C}"/>
          </ac:spMkLst>
        </pc:spChg>
        <pc:spChg chg="mod">
          <ac:chgData name="Albert Frank" userId="c6f413f2-6bb7-48b1-ab38-358ee6902baf" providerId="ADAL" clId="{1EBFBA79-7635-4715-9D42-379C47D0A9E1}" dt="2023-09-19T10:13:40.922" v="2171" actId="1076"/>
          <ac:spMkLst>
            <pc:docMk/>
            <pc:sldMk cId="3921485225" sldId="2147470145"/>
            <ac:spMk id="5" creationId="{E6672439-9AAA-44FC-7F3D-33BDAE4417C4}"/>
          </ac:spMkLst>
        </pc:spChg>
        <pc:picChg chg="del">
          <ac:chgData name="Albert Frank" userId="c6f413f2-6bb7-48b1-ab38-358ee6902baf" providerId="ADAL" clId="{1EBFBA79-7635-4715-9D42-379C47D0A9E1}" dt="2023-09-19T12:50:39.844" v="2716" actId="478"/>
          <ac:picMkLst>
            <pc:docMk/>
            <pc:sldMk cId="3921485225" sldId="2147470145"/>
            <ac:picMk id="4" creationId="{C7AF7D79-AD87-8006-60DF-43785A485DC5}"/>
          </ac:picMkLst>
        </pc:picChg>
      </pc:sldChg>
      <pc:sldChg chg="addSp delSp modSp add mod">
        <pc:chgData name="Albert Frank" userId="c6f413f2-6bb7-48b1-ab38-358ee6902baf" providerId="ADAL" clId="{1EBFBA79-7635-4715-9D42-379C47D0A9E1}" dt="2023-10-03T09:07:56.095" v="3683" actId="1076"/>
        <pc:sldMkLst>
          <pc:docMk/>
          <pc:sldMk cId="3009017309" sldId="2147470146"/>
        </pc:sldMkLst>
        <pc:spChg chg="add del mod">
          <ac:chgData name="Albert Frank" userId="c6f413f2-6bb7-48b1-ab38-358ee6902baf" providerId="ADAL" clId="{1EBFBA79-7635-4715-9D42-379C47D0A9E1}" dt="2023-09-20T15:30:46.248" v="2815" actId="478"/>
          <ac:spMkLst>
            <pc:docMk/>
            <pc:sldMk cId="3009017309" sldId="2147470146"/>
            <ac:spMk id="2" creationId="{8A9DB6E1-2B43-6227-6813-72988A47D4F8}"/>
          </ac:spMkLst>
        </pc:spChg>
        <pc:spChg chg="mod">
          <ac:chgData name="Albert Frank" userId="c6f413f2-6bb7-48b1-ab38-358ee6902baf" providerId="ADAL" clId="{1EBFBA79-7635-4715-9D42-379C47D0A9E1}" dt="2023-09-20T15:31:42.505" v="2822" actId="207"/>
          <ac:spMkLst>
            <pc:docMk/>
            <pc:sldMk cId="3009017309" sldId="2147470146"/>
            <ac:spMk id="3" creationId="{5759E81B-8D9C-AE92-E8DB-BD25CB4C399C}"/>
          </ac:spMkLst>
        </pc:spChg>
        <pc:spChg chg="mod">
          <ac:chgData name="Albert Frank" userId="c6f413f2-6bb7-48b1-ab38-358ee6902baf" providerId="ADAL" clId="{1EBFBA79-7635-4715-9D42-379C47D0A9E1}" dt="2023-09-20T15:31:42.505" v="2822" actId="207"/>
          <ac:spMkLst>
            <pc:docMk/>
            <pc:sldMk cId="3009017309" sldId="2147470146"/>
            <ac:spMk id="5" creationId="{559B62EB-4640-5269-69E9-25D74BE2F354}"/>
          </ac:spMkLst>
        </pc:spChg>
        <pc:spChg chg="mod">
          <ac:chgData name="Albert Frank" userId="c6f413f2-6bb7-48b1-ab38-358ee6902baf" providerId="ADAL" clId="{1EBFBA79-7635-4715-9D42-379C47D0A9E1}" dt="2023-09-20T15:31:42.505" v="2822" actId="207"/>
          <ac:spMkLst>
            <pc:docMk/>
            <pc:sldMk cId="3009017309" sldId="2147470146"/>
            <ac:spMk id="6" creationId="{9E426899-8437-A495-DCD6-E3D536DECE00}"/>
          </ac:spMkLst>
        </pc:spChg>
        <pc:spChg chg="add mod">
          <ac:chgData name="Albert Frank" userId="c6f413f2-6bb7-48b1-ab38-358ee6902baf" providerId="ADAL" clId="{1EBFBA79-7635-4715-9D42-379C47D0A9E1}" dt="2023-09-20T15:31:17.244" v="2819"/>
          <ac:spMkLst>
            <pc:docMk/>
            <pc:sldMk cId="3009017309" sldId="2147470146"/>
            <ac:spMk id="7" creationId="{8A680C66-C3E1-C3CE-0123-8221C933E233}"/>
          </ac:spMkLst>
        </pc:spChg>
        <pc:spChg chg="del">
          <ac:chgData name="Albert Frank" userId="c6f413f2-6bb7-48b1-ab38-358ee6902baf" providerId="ADAL" clId="{1EBFBA79-7635-4715-9D42-379C47D0A9E1}" dt="2023-09-19T10:20:42.208" v="2466" actId="478"/>
          <ac:spMkLst>
            <pc:docMk/>
            <pc:sldMk cId="3009017309" sldId="2147470146"/>
            <ac:spMk id="7" creationId="{AEBB8925-9FD7-FA73-F7F6-F05CE6FE8DF9}"/>
          </ac:spMkLst>
        </pc:spChg>
        <pc:spChg chg="mod">
          <ac:chgData name="Albert Frank" userId="c6f413f2-6bb7-48b1-ab38-358ee6902baf" providerId="ADAL" clId="{1EBFBA79-7635-4715-9D42-379C47D0A9E1}" dt="2023-10-03T09:07:56.095" v="3683" actId="1076"/>
          <ac:spMkLst>
            <pc:docMk/>
            <pc:sldMk cId="3009017309" sldId="2147470146"/>
            <ac:spMk id="8" creationId="{881B4E6A-3F52-51D3-6380-4155499ED257}"/>
          </ac:spMkLst>
        </pc:spChg>
        <pc:spChg chg="mod">
          <ac:chgData name="Albert Frank" userId="c6f413f2-6bb7-48b1-ab38-358ee6902baf" providerId="ADAL" clId="{1EBFBA79-7635-4715-9D42-379C47D0A9E1}" dt="2023-09-19T10:21:09.022" v="2473" actId="1076"/>
          <ac:spMkLst>
            <pc:docMk/>
            <pc:sldMk cId="3009017309" sldId="2147470146"/>
            <ac:spMk id="9" creationId="{97F9D15E-95E8-17D1-FF19-56EEE50B7E4D}"/>
          </ac:spMkLst>
        </pc:spChg>
        <pc:spChg chg="mod">
          <ac:chgData name="Albert Frank" userId="c6f413f2-6bb7-48b1-ab38-358ee6902baf" providerId="ADAL" clId="{1EBFBA79-7635-4715-9D42-379C47D0A9E1}" dt="2023-09-19T10:21:09.022" v="2473" actId="1076"/>
          <ac:spMkLst>
            <pc:docMk/>
            <pc:sldMk cId="3009017309" sldId="2147470146"/>
            <ac:spMk id="10" creationId="{DC2B69A6-4D6B-7A2B-E1A0-96A546481953}"/>
          </ac:spMkLst>
        </pc:spChg>
        <pc:spChg chg="del">
          <ac:chgData name="Albert Frank" userId="c6f413f2-6bb7-48b1-ab38-358ee6902baf" providerId="ADAL" clId="{1EBFBA79-7635-4715-9D42-379C47D0A9E1}" dt="2023-09-19T10:20:42.208" v="2466" actId="478"/>
          <ac:spMkLst>
            <pc:docMk/>
            <pc:sldMk cId="3009017309" sldId="2147470146"/>
            <ac:spMk id="11" creationId="{2B6A307B-8F6D-11A0-1907-7C964C567E9F}"/>
          </ac:spMkLst>
        </pc:spChg>
        <pc:spChg chg="add mod">
          <ac:chgData name="Albert Frank" userId="c6f413f2-6bb7-48b1-ab38-358ee6902baf" providerId="ADAL" clId="{1EBFBA79-7635-4715-9D42-379C47D0A9E1}" dt="2023-09-20T15:31:17.244" v="2819"/>
          <ac:spMkLst>
            <pc:docMk/>
            <pc:sldMk cId="3009017309" sldId="2147470146"/>
            <ac:spMk id="11" creationId="{6DCD5CB0-BBD7-E342-B849-B68043097557}"/>
          </ac:spMkLst>
        </pc:spChg>
        <pc:spChg chg="mod">
          <ac:chgData name="Albert Frank" userId="c6f413f2-6bb7-48b1-ab38-358ee6902baf" providerId="ADAL" clId="{1EBFBA79-7635-4715-9D42-379C47D0A9E1}" dt="2023-10-03T09:07:49.781" v="3682" actId="1076"/>
          <ac:spMkLst>
            <pc:docMk/>
            <pc:sldMk cId="3009017309" sldId="2147470146"/>
            <ac:spMk id="12" creationId="{7F24E90C-43B1-218F-F923-69DEEFCB4B90}"/>
          </ac:spMkLst>
        </pc:spChg>
        <pc:spChg chg="add del mod">
          <ac:chgData name="Albert Frank" userId="c6f413f2-6bb7-48b1-ab38-358ee6902baf" providerId="ADAL" clId="{1EBFBA79-7635-4715-9D42-379C47D0A9E1}" dt="2023-09-20T15:30:46.248" v="2815" actId="478"/>
          <ac:spMkLst>
            <pc:docMk/>
            <pc:sldMk cId="3009017309" sldId="2147470146"/>
            <ac:spMk id="13" creationId="{74A39953-02BF-E271-7B93-25DDCA73E7E3}"/>
          </ac:spMkLst>
        </pc:spChg>
        <pc:spChg chg="add del mod">
          <ac:chgData name="Albert Frank" userId="c6f413f2-6bb7-48b1-ab38-358ee6902baf" providerId="ADAL" clId="{1EBFBA79-7635-4715-9D42-379C47D0A9E1}" dt="2023-09-20T15:30:46.248" v="2815" actId="478"/>
          <ac:spMkLst>
            <pc:docMk/>
            <pc:sldMk cId="3009017309" sldId="2147470146"/>
            <ac:spMk id="14" creationId="{2869BD6B-9253-949E-8F28-AE7FA0987CDD}"/>
          </ac:spMkLst>
        </pc:spChg>
        <pc:spChg chg="add del mod">
          <ac:chgData name="Albert Frank" userId="c6f413f2-6bb7-48b1-ab38-358ee6902baf" providerId="ADAL" clId="{1EBFBA79-7635-4715-9D42-379C47D0A9E1}" dt="2023-09-20T15:30:46.248" v="2815" actId="478"/>
          <ac:spMkLst>
            <pc:docMk/>
            <pc:sldMk cId="3009017309" sldId="2147470146"/>
            <ac:spMk id="15" creationId="{3977A1D9-9437-C528-C2C8-43657C580EC9}"/>
          </ac:spMkLst>
        </pc:spChg>
        <pc:spChg chg="add mod">
          <ac:chgData name="Albert Frank" userId="c6f413f2-6bb7-48b1-ab38-358ee6902baf" providerId="ADAL" clId="{1EBFBA79-7635-4715-9D42-379C47D0A9E1}" dt="2023-09-20T15:31:17.244" v="2819"/>
          <ac:spMkLst>
            <pc:docMk/>
            <pc:sldMk cId="3009017309" sldId="2147470146"/>
            <ac:spMk id="16" creationId="{089462B3-1AAF-5C1C-E4C5-99DECFB49A45}"/>
          </ac:spMkLst>
        </pc:spChg>
        <pc:spChg chg="del">
          <ac:chgData name="Albert Frank" userId="c6f413f2-6bb7-48b1-ab38-358ee6902baf" providerId="ADAL" clId="{1EBFBA79-7635-4715-9D42-379C47D0A9E1}" dt="2023-09-19T10:50:31.825" v="2654" actId="478"/>
          <ac:spMkLst>
            <pc:docMk/>
            <pc:sldMk cId="3009017309" sldId="2147470146"/>
            <ac:spMk id="16" creationId="{27EC5168-354B-8959-3236-A513F2BCDDED}"/>
          </ac:spMkLst>
        </pc:spChg>
        <pc:spChg chg="add del mod">
          <ac:chgData name="Albert Frank" userId="c6f413f2-6bb7-48b1-ab38-358ee6902baf" providerId="ADAL" clId="{1EBFBA79-7635-4715-9D42-379C47D0A9E1}" dt="2023-09-20T15:30:46.248" v="2815" actId="478"/>
          <ac:spMkLst>
            <pc:docMk/>
            <pc:sldMk cId="3009017309" sldId="2147470146"/>
            <ac:spMk id="17" creationId="{E0D9886B-5410-1D4C-0506-902F2C7A329C}"/>
          </ac:spMkLst>
        </pc:spChg>
        <pc:spChg chg="add del mod">
          <ac:chgData name="Albert Frank" userId="c6f413f2-6bb7-48b1-ab38-358ee6902baf" providerId="ADAL" clId="{1EBFBA79-7635-4715-9D42-379C47D0A9E1}" dt="2023-09-20T15:30:46.248" v="2815" actId="478"/>
          <ac:spMkLst>
            <pc:docMk/>
            <pc:sldMk cId="3009017309" sldId="2147470146"/>
            <ac:spMk id="18" creationId="{B95A8A78-0211-7E63-347E-FBADF7DF8A37}"/>
          </ac:spMkLst>
        </pc:spChg>
        <pc:spChg chg="add mod">
          <ac:chgData name="Albert Frank" userId="c6f413f2-6bb7-48b1-ab38-358ee6902baf" providerId="ADAL" clId="{1EBFBA79-7635-4715-9D42-379C47D0A9E1}" dt="2023-09-20T15:31:17.244" v="2819"/>
          <ac:spMkLst>
            <pc:docMk/>
            <pc:sldMk cId="3009017309" sldId="2147470146"/>
            <ac:spMk id="19" creationId="{2AD09E2A-4A24-FC3A-EC53-8BF26AB2582E}"/>
          </ac:spMkLst>
        </pc:spChg>
        <pc:spChg chg="add mod">
          <ac:chgData name="Albert Frank" userId="c6f413f2-6bb7-48b1-ab38-358ee6902baf" providerId="ADAL" clId="{1EBFBA79-7635-4715-9D42-379C47D0A9E1}" dt="2023-09-20T15:31:17.244" v="2819"/>
          <ac:spMkLst>
            <pc:docMk/>
            <pc:sldMk cId="3009017309" sldId="2147470146"/>
            <ac:spMk id="20" creationId="{C3F3B188-6DFF-5167-64D1-A0517F41D403}"/>
          </ac:spMkLst>
        </pc:spChg>
        <pc:spChg chg="add mod">
          <ac:chgData name="Albert Frank" userId="c6f413f2-6bb7-48b1-ab38-358ee6902baf" providerId="ADAL" clId="{1EBFBA79-7635-4715-9D42-379C47D0A9E1}" dt="2023-09-20T15:31:17.244" v="2819"/>
          <ac:spMkLst>
            <pc:docMk/>
            <pc:sldMk cId="3009017309" sldId="2147470146"/>
            <ac:spMk id="21" creationId="{5DE18D43-43FF-CF09-2834-E80A5167EF17}"/>
          </ac:spMkLst>
        </pc:spChg>
        <pc:spChg chg="mod">
          <ac:chgData name="Albert Frank" userId="c6f413f2-6bb7-48b1-ab38-358ee6902baf" providerId="ADAL" clId="{1EBFBA79-7635-4715-9D42-379C47D0A9E1}" dt="2023-09-20T15:31:42.505" v="2822" actId="207"/>
          <ac:spMkLst>
            <pc:docMk/>
            <pc:sldMk cId="3009017309" sldId="2147470146"/>
            <ac:spMk id="33" creationId="{3E735F9F-3E10-CD12-13E6-D78B23D7D564}"/>
          </ac:spMkLst>
        </pc:spChg>
        <pc:spChg chg="mod">
          <ac:chgData name="Albert Frank" userId="c6f413f2-6bb7-48b1-ab38-358ee6902baf" providerId="ADAL" clId="{1EBFBA79-7635-4715-9D42-379C47D0A9E1}" dt="2023-09-19T10:16:32.216" v="2179" actId="20577"/>
          <ac:spMkLst>
            <pc:docMk/>
            <pc:sldMk cId="3009017309" sldId="2147470146"/>
            <ac:spMk id="36" creationId="{00000000-0000-0000-0000-000000000000}"/>
          </ac:spMkLst>
        </pc:spChg>
        <pc:spChg chg="del">
          <ac:chgData name="Albert Frank" userId="c6f413f2-6bb7-48b1-ab38-358ee6902baf" providerId="ADAL" clId="{1EBFBA79-7635-4715-9D42-379C47D0A9E1}" dt="2023-09-19T10:24:45.390" v="2496" actId="478"/>
          <ac:spMkLst>
            <pc:docMk/>
            <pc:sldMk cId="3009017309" sldId="2147470146"/>
            <ac:spMk id="38" creationId="{00000000-0000-0000-0000-000000000000}"/>
          </ac:spMkLst>
        </pc:spChg>
        <pc:cxnChg chg="del">
          <ac:chgData name="Albert Frank" userId="c6f413f2-6bb7-48b1-ab38-358ee6902baf" providerId="ADAL" clId="{1EBFBA79-7635-4715-9D42-379C47D0A9E1}" dt="2023-09-19T10:24:45.390" v="2496" actId="478"/>
          <ac:cxnSpMkLst>
            <pc:docMk/>
            <pc:sldMk cId="3009017309" sldId="2147470146"/>
            <ac:cxnSpMk id="39" creationId="{00000000-0000-0000-0000-000000000000}"/>
          </ac:cxnSpMkLst>
        </pc:cxnChg>
      </pc:sldChg>
      <pc:sldChg chg="addSp delSp modSp add del mod setBg">
        <pc:chgData name="Albert Frank" userId="c6f413f2-6bb7-48b1-ab38-358ee6902baf" providerId="ADAL" clId="{1EBFBA79-7635-4715-9D42-379C47D0A9E1}" dt="2023-10-02T15:34:14.463" v="3344" actId="1076"/>
        <pc:sldMkLst>
          <pc:docMk/>
          <pc:sldMk cId="491000407" sldId="2147470147"/>
        </pc:sldMkLst>
        <pc:spChg chg="add del mod">
          <ac:chgData name="Albert Frank" userId="c6f413f2-6bb7-48b1-ab38-358ee6902baf" providerId="ADAL" clId="{1EBFBA79-7635-4715-9D42-379C47D0A9E1}" dt="2023-10-02T15:32:50.687" v="3337" actId="478"/>
          <ac:spMkLst>
            <pc:docMk/>
            <pc:sldMk cId="491000407" sldId="2147470147"/>
            <ac:spMk id="2" creationId="{C37AC638-1CDA-FB0C-E6D0-2DB0F2DEB5CD}"/>
          </ac:spMkLst>
        </pc:spChg>
        <pc:spChg chg="mod">
          <ac:chgData name="Albert Frank" userId="c6f413f2-6bb7-48b1-ab38-358ee6902baf" providerId="ADAL" clId="{1EBFBA79-7635-4715-9D42-379C47D0A9E1}" dt="2023-10-02T15:34:14.463" v="3344" actId="1076"/>
          <ac:spMkLst>
            <pc:docMk/>
            <pc:sldMk cId="491000407" sldId="2147470147"/>
            <ac:spMk id="3" creationId="{5759E81B-8D9C-AE92-E8DB-BD25CB4C399C}"/>
          </ac:spMkLst>
        </pc:spChg>
        <pc:spChg chg="mod">
          <ac:chgData name="Albert Frank" userId="c6f413f2-6bb7-48b1-ab38-358ee6902baf" providerId="ADAL" clId="{1EBFBA79-7635-4715-9D42-379C47D0A9E1}" dt="2023-10-02T15:34:14.463" v="3344" actId="1076"/>
          <ac:spMkLst>
            <pc:docMk/>
            <pc:sldMk cId="491000407" sldId="2147470147"/>
            <ac:spMk id="5" creationId="{559B62EB-4640-5269-69E9-25D74BE2F354}"/>
          </ac:spMkLst>
        </pc:spChg>
        <pc:spChg chg="del mod">
          <ac:chgData name="Albert Frank" userId="c6f413f2-6bb7-48b1-ab38-358ee6902baf" providerId="ADAL" clId="{1EBFBA79-7635-4715-9D42-379C47D0A9E1}" dt="2023-10-02T15:32:50.687" v="3337" actId="478"/>
          <ac:spMkLst>
            <pc:docMk/>
            <pc:sldMk cId="491000407" sldId="2147470147"/>
            <ac:spMk id="6" creationId="{9E426899-8437-A495-DCD6-E3D536DECE00}"/>
          </ac:spMkLst>
        </pc:spChg>
        <pc:spChg chg="del mod">
          <ac:chgData name="Albert Frank" userId="c6f413f2-6bb7-48b1-ab38-358ee6902baf" providerId="ADAL" clId="{1EBFBA79-7635-4715-9D42-379C47D0A9E1}" dt="2023-10-02T15:32:50.687" v="3337" actId="478"/>
          <ac:spMkLst>
            <pc:docMk/>
            <pc:sldMk cId="491000407" sldId="2147470147"/>
            <ac:spMk id="7" creationId="{AEBB8925-9FD7-FA73-F7F6-F05CE6FE8DF9}"/>
          </ac:spMkLst>
        </pc:spChg>
        <pc:spChg chg="mod">
          <ac:chgData name="Albert Frank" userId="c6f413f2-6bb7-48b1-ab38-358ee6902baf" providerId="ADAL" clId="{1EBFBA79-7635-4715-9D42-379C47D0A9E1}" dt="2023-10-02T15:34:14.463" v="3344" actId="1076"/>
          <ac:spMkLst>
            <pc:docMk/>
            <pc:sldMk cId="491000407" sldId="2147470147"/>
            <ac:spMk id="8" creationId="{881B4E6A-3F52-51D3-6380-4155499ED257}"/>
          </ac:spMkLst>
        </pc:spChg>
        <pc:spChg chg="mod">
          <ac:chgData name="Albert Frank" userId="c6f413f2-6bb7-48b1-ab38-358ee6902baf" providerId="ADAL" clId="{1EBFBA79-7635-4715-9D42-379C47D0A9E1}" dt="2023-10-02T15:34:14.463" v="3344" actId="1076"/>
          <ac:spMkLst>
            <pc:docMk/>
            <pc:sldMk cId="491000407" sldId="2147470147"/>
            <ac:spMk id="9" creationId="{97F9D15E-95E8-17D1-FF19-56EEE50B7E4D}"/>
          </ac:spMkLst>
        </pc:spChg>
        <pc:spChg chg="del mod">
          <ac:chgData name="Albert Frank" userId="c6f413f2-6bb7-48b1-ab38-358ee6902baf" providerId="ADAL" clId="{1EBFBA79-7635-4715-9D42-379C47D0A9E1}" dt="2023-10-02T15:19:55.474" v="2973" actId="478"/>
          <ac:spMkLst>
            <pc:docMk/>
            <pc:sldMk cId="491000407" sldId="2147470147"/>
            <ac:spMk id="10" creationId="{DC2B69A6-4D6B-7A2B-E1A0-96A546481953}"/>
          </ac:spMkLst>
        </pc:spChg>
        <pc:spChg chg="del mod">
          <ac:chgData name="Albert Frank" userId="c6f413f2-6bb7-48b1-ab38-358ee6902baf" providerId="ADAL" clId="{1EBFBA79-7635-4715-9D42-379C47D0A9E1}" dt="2023-10-02T15:28:05.230" v="3192" actId="478"/>
          <ac:spMkLst>
            <pc:docMk/>
            <pc:sldMk cId="491000407" sldId="2147470147"/>
            <ac:spMk id="11" creationId="{2B6A307B-8F6D-11A0-1907-7C964C567E9F}"/>
          </ac:spMkLst>
        </pc:spChg>
        <pc:spChg chg="mod">
          <ac:chgData name="Albert Frank" userId="c6f413f2-6bb7-48b1-ab38-358ee6902baf" providerId="ADAL" clId="{1EBFBA79-7635-4715-9D42-379C47D0A9E1}" dt="2023-10-02T15:34:14.463" v="3344" actId="1076"/>
          <ac:spMkLst>
            <pc:docMk/>
            <pc:sldMk cId="491000407" sldId="2147470147"/>
            <ac:spMk id="12" creationId="{7F24E90C-43B1-218F-F923-69DEEFCB4B90}"/>
          </ac:spMkLst>
        </pc:spChg>
        <pc:spChg chg="add del mod ord">
          <ac:chgData name="Albert Frank" userId="c6f413f2-6bb7-48b1-ab38-358ee6902baf" providerId="ADAL" clId="{1EBFBA79-7635-4715-9D42-379C47D0A9E1}" dt="2023-10-02T15:09:50.538" v="2962" actId="478"/>
          <ac:spMkLst>
            <pc:docMk/>
            <pc:sldMk cId="491000407" sldId="2147470147"/>
            <ac:spMk id="13" creationId="{C3999EA0-7232-775D-E08A-ECF0807F9F63}"/>
          </ac:spMkLst>
        </pc:spChg>
        <pc:spChg chg="add mod">
          <ac:chgData name="Albert Frank" userId="c6f413f2-6bb7-48b1-ab38-358ee6902baf" providerId="ADAL" clId="{1EBFBA79-7635-4715-9D42-379C47D0A9E1}" dt="2023-10-02T15:34:14.463" v="3344" actId="1076"/>
          <ac:spMkLst>
            <pc:docMk/>
            <pc:sldMk cId="491000407" sldId="2147470147"/>
            <ac:spMk id="15" creationId="{841F3ED7-76F7-38DC-0AAE-312988B8B346}"/>
          </ac:spMkLst>
        </pc:spChg>
        <pc:spChg chg="add del mod">
          <ac:chgData name="Albert Frank" userId="c6f413f2-6bb7-48b1-ab38-358ee6902baf" providerId="ADAL" clId="{1EBFBA79-7635-4715-9D42-379C47D0A9E1}" dt="2023-10-02T15:32:50.687" v="3337" actId="478"/>
          <ac:spMkLst>
            <pc:docMk/>
            <pc:sldMk cId="491000407" sldId="2147470147"/>
            <ac:spMk id="17" creationId="{79A124F3-9E55-4D7F-115C-9546377A7A09}"/>
          </ac:spMkLst>
        </pc:spChg>
        <pc:spChg chg="add del mod">
          <ac:chgData name="Albert Frank" userId="c6f413f2-6bb7-48b1-ab38-358ee6902baf" providerId="ADAL" clId="{1EBFBA79-7635-4715-9D42-379C47D0A9E1}" dt="2023-10-02T15:32:50.687" v="3337" actId="478"/>
          <ac:spMkLst>
            <pc:docMk/>
            <pc:sldMk cId="491000407" sldId="2147470147"/>
            <ac:spMk id="18" creationId="{4A4F0DCE-97BA-FF6F-FAB1-51DB88B4BA41}"/>
          </ac:spMkLst>
        </pc:spChg>
        <pc:spChg chg="add del mod">
          <ac:chgData name="Albert Frank" userId="c6f413f2-6bb7-48b1-ab38-358ee6902baf" providerId="ADAL" clId="{1EBFBA79-7635-4715-9D42-379C47D0A9E1}" dt="2023-10-02T15:32:50.687" v="3337" actId="478"/>
          <ac:spMkLst>
            <pc:docMk/>
            <pc:sldMk cId="491000407" sldId="2147470147"/>
            <ac:spMk id="19" creationId="{AC2987A8-2487-5CA8-288E-FD025E4CC140}"/>
          </ac:spMkLst>
        </pc:spChg>
        <pc:spChg chg="add del mod">
          <ac:chgData name="Albert Frank" userId="c6f413f2-6bb7-48b1-ab38-358ee6902baf" providerId="ADAL" clId="{1EBFBA79-7635-4715-9D42-379C47D0A9E1}" dt="2023-10-02T15:32:50.687" v="3337" actId="478"/>
          <ac:spMkLst>
            <pc:docMk/>
            <pc:sldMk cId="491000407" sldId="2147470147"/>
            <ac:spMk id="20" creationId="{D881D0E8-AEFE-65C6-ECC5-A7C19A29AA93}"/>
          </ac:spMkLst>
        </pc:spChg>
        <pc:spChg chg="add mod">
          <ac:chgData name="Albert Frank" userId="c6f413f2-6bb7-48b1-ab38-358ee6902baf" providerId="ADAL" clId="{1EBFBA79-7635-4715-9D42-379C47D0A9E1}" dt="2023-10-02T15:33:44.627" v="3341" actId="1076"/>
          <ac:spMkLst>
            <pc:docMk/>
            <pc:sldMk cId="491000407" sldId="2147470147"/>
            <ac:spMk id="21" creationId="{F5362950-42A5-B8AE-733A-D9995C94ADC5}"/>
          </ac:spMkLst>
        </pc:spChg>
        <pc:spChg chg="add mod">
          <ac:chgData name="Albert Frank" userId="c6f413f2-6bb7-48b1-ab38-358ee6902baf" providerId="ADAL" clId="{1EBFBA79-7635-4715-9D42-379C47D0A9E1}" dt="2023-10-02T15:33:44.627" v="3341" actId="1076"/>
          <ac:spMkLst>
            <pc:docMk/>
            <pc:sldMk cId="491000407" sldId="2147470147"/>
            <ac:spMk id="26" creationId="{04A3747C-E58C-0719-E90D-BBECB01185B9}"/>
          </ac:spMkLst>
        </pc:spChg>
        <pc:spChg chg="add mod">
          <ac:chgData name="Albert Frank" userId="c6f413f2-6bb7-48b1-ab38-358ee6902baf" providerId="ADAL" clId="{1EBFBA79-7635-4715-9D42-379C47D0A9E1}" dt="2023-10-02T15:33:44.627" v="3341" actId="1076"/>
          <ac:spMkLst>
            <pc:docMk/>
            <pc:sldMk cId="491000407" sldId="2147470147"/>
            <ac:spMk id="27" creationId="{E3258512-7F5E-A573-B7C3-3DC964889616}"/>
          </ac:spMkLst>
        </pc:spChg>
        <pc:spChg chg="add mod">
          <ac:chgData name="Albert Frank" userId="c6f413f2-6bb7-48b1-ab38-358ee6902baf" providerId="ADAL" clId="{1EBFBA79-7635-4715-9D42-379C47D0A9E1}" dt="2023-10-02T15:33:44.627" v="3341" actId="1076"/>
          <ac:spMkLst>
            <pc:docMk/>
            <pc:sldMk cId="491000407" sldId="2147470147"/>
            <ac:spMk id="28" creationId="{18C35A4E-93A3-D84F-7A0C-36092D7D6110}"/>
          </ac:spMkLst>
        </pc:spChg>
        <pc:spChg chg="add mod">
          <ac:chgData name="Albert Frank" userId="c6f413f2-6bb7-48b1-ab38-358ee6902baf" providerId="ADAL" clId="{1EBFBA79-7635-4715-9D42-379C47D0A9E1}" dt="2023-10-02T15:33:44.627" v="3341" actId="1076"/>
          <ac:spMkLst>
            <pc:docMk/>
            <pc:sldMk cId="491000407" sldId="2147470147"/>
            <ac:spMk id="29" creationId="{338D78F7-85B3-4C45-E815-4FA1F1A2D792}"/>
          </ac:spMkLst>
        </pc:spChg>
        <pc:spChg chg="add mod">
          <ac:chgData name="Albert Frank" userId="c6f413f2-6bb7-48b1-ab38-358ee6902baf" providerId="ADAL" clId="{1EBFBA79-7635-4715-9D42-379C47D0A9E1}" dt="2023-10-02T15:33:44.627" v="3341" actId="1076"/>
          <ac:spMkLst>
            <pc:docMk/>
            <pc:sldMk cId="491000407" sldId="2147470147"/>
            <ac:spMk id="30" creationId="{59B321A8-D0A9-70F9-B384-BD9043D7D874}"/>
          </ac:spMkLst>
        </pc:spChg>
        <pc:spChg chg="add mod">
          <ac:chgData name="Albert Frank" userId="c6f413f2-6bb7-48b1-ab38-358ee6902baf" providerId="ADAL" clId="{1EBFBA79-7635-4715-9D42-379C47D0A9E1}" dt="2023-10-02T15:33:44.627" v="3341" actId="1076"/>
          <ac:spMkLst>
            <pc:docMk/>
            <pc:sldMk cId="491000407" sldId="2147470147"/>
            <ac:spMk id="31" creationId="{ADB7E5F7-8D8F-0ABF-A65C-3EC3EEE17CA8}"/>
          </ac:spMkLst>
        </pc:spChg>
        <pc:spChg chg="mod">
          <ac:chgData name="Albert Frank" userId="c6f413f2-6bb7-48b1-ab38-358ee6902baf" providerId="ADAL" clId="{1EBFBA79-7635-4715-9D42-379C47D0A9E1}" dt="2023-10-02T15:34:14.463" v="3344" actId="1076"/>
          <ac:spMkLst>
            <pc:docMk/>
            <pc:sldMk cId="491000407" sldId="2147470147"/>
            <ac:spMk id="33" creationId="{3E735F9F-3E10-CD12-13E6-D78B23D7D564}"/>
          </ac:spMkLst>
        </pc:spChg>
        <pc:spChg chg="mod">
          <ac:chgData name="Albert Frank" userId="c6f413f2-6bb7-48b1-ab38-358ee6902baf" providerId="ADAL" clId="{1EBFBA79-7635-4715-9D42-379C47D0A9E1}" dt="2023-10-02T13:29:41.242" v="2888" actId="20577"/>
          <ac:spMkLst>
            <pc:docMk/>
            <pc:sldMk cId="491000407" sldId="2147470147"/>
            <ac:spMk id="36" creationId="{00000000-0000-0000-0000-000000000000}"/>
          </ac:spMkLst>
        </pc:spChg>
      </pc:sldChg>
      <pc:sldChg chg="addSp delSp modSp add mod ord">
        <pc:chgData name="Albert Frank" userId="c6f413f2-6bb7-48b1-ab38-358ee6902baf" providerId="ADAL" clId="{1EBFBA79-7635-4715-9D42-379C47D0A9E1}" dt="2023-10-03T09:06:34.462" v="3678" actId="1076"/>
        <pc:sldMkLst>
          <pc:docMk/>
          <pc:sldMk cId="4005231505" sldId="2147470148"/>
        </pc:sldMkLst>
        <pc:spChg chg="add mod">
          <ac:chgData name="Albert Frank" userId="c6f413f2-6bb7-48b1-ab38-358ee6902baf" providerId="ADAL" clId="{1EBFBA79-7635-4715-9D42-379C47D0A9E1}" dt="2023-10-02T16:48:16.782" v="3662" actId="1076"/>
          <ac:spMkLst>
            <pc:docMk/>
            <pc:sldMk cId="4005231505" sldId="2147470148"/>
            <ac:spMk id="2" creationId="{95502EE0-F30D-026A-210B-52AFFDD07F1D}"/>
          </ac:spMkLst>
        </pc:spChg>
        <pc:spChg chg="mod">
          <ac:chgData name="Albert Frank" userId="c6f413f2-6bb7-48b1-ab38-358ee6902baf" providerId="ADAL" clId="{1EBFBA79-7635-4715-9D42-379C47D0A9E1}" dt="2023-10-02T16:48:16.782" v="3662" actId="1076"/>
          <ac:spMkLst>
            <pc:docMk/>
            <pc:sldMk cId="4005231505" sldId="2147470148"/>
            <ac:spMk id="3" creationId="{5759E81B-8D9C-AE92-E8DB-BD25CB4C399C}"/>
          </ac:spMkLst>
        </pc:spChg>
        <pc:spChg chg="add mod">
          <ac:chgData name="Albert Frank" userId="c6f413f2-6bb7-48b1-ab38-358ee6902baf" providerId="ADAL" clId="{1EBFBA79-7635-4715-9D42-379C47D0A9E1}" dt="2023-10-03T09:06:34.462" v="3678" actId="1076"/>
          <ac:spMkLst>
            <pc:docMk/>
            <pc:sldMk cId="4005231505" sldId="2147470148"/>
            <ac:spMk id="5" creationId="{4F9B30EB-232A-DC1F-92BC-01DFB6210645}"/>
          </ac:spMkLst>
        </pc:spChg>
        <pc:spChg chg="del">
          <ac:chgData name="Albert Frank" userId="c6f413f2-6bb7-48b1-ab38-358ee6902baf" providerId="ADAL" clId="{1EBFBA79-7635-4715-9D42-379C47D0A9E1}" dt="2023-10-02T15:34:31.551" v="3346" actId="478"/>
          <ac:spMkLst>
            <pc:docMk/>
            <pc:sldMk cId="4005231505" sldId="2147470148"/>
            <ac:spMk id="5" creationId="{559B62EB-4640-5269-69E9-25D74BE2F354}"/>
          </ac:spMkLst>
        </pc:spChg>
        <pc:spChg chg="del">
          <ac:chgData name="Albert Frank" userId="c6f413f2-6bb7-48b1-ab38-358ee6902baf" providerId="ADAL" clId="{1EBFBA79-7635-4715-9D42-379C47D0A9E1}" dt="2023-10-02T15:34:31.551" v="3346" actId="478"/>
          <ac:spMkLst>
            <pc:docMk/>
            <pc:sldMk cId="4005231505" sldId="2147470148"/>
            <ac:spMk id="6" creationId="{9E426899-8437-A495-DCD6-E3D536DECE00}"/>
          </ac:spMkLst>
        </pc:spChg>
        <pc:spChg chg="del">
          <ac:chgData name="Albert Frank" userId="c6f413f2-6bb7-48b1-ab38-358ee6902baf" providerId="ADAL" clId="{1EBFBA79-7635-4715-9D42-379C47D0A9E1}" dt="2023-10-02T15:34:31.551" v="3346" actId="478"/>
          <ac:spMkLst>
            <pc:docMk/>
            <pc:sldMk cId="4005231505" sldId="2147470148"/>
            <ac:spMk id="7" creationId="{AEBB8925-9FD7-FA73-F7F6-F05CE6FE8DF9}"/>
          </ac:spMkLst>
        </pc:spChg>
        <pc:spChg chg="mod">
          <ac:chgData name="Albert Frank" userId="c6f413f2-6bb7-48b1-ab38-358ee6902baf" providerId="ADAL" clId="{1EBFBA79-7635-4715-9D42-379C47D0A9E1}" dt="2023-10-03T09:06:32.501" v="3677" actId="1076"/>
          <ac:spMkLst>
            <pc:docMk/>
            <pc:sldMk cId="4005231505" sldId="2147470148"/>
            <ac:spMk id="8" creationId="{881B4E6A-3F52-51D3-6380-4155499ED257}"/>
          </ac:spMkLst>
        </pc:spChg>
        <pc:spChg chg="del">
          <ac:chgData name="Albert Frank" userId="c6f413f2-6bb7-48b1-ab38-358ee6902baf" providerId="ADAL" clId="{1EBFBA79-7635-4715-9D42-379C47D0A9E1}" dt="2023-10-02T15:34:31.551" v="3346" actId="478"/>
          <ac:spMkLst>
            <pc:docMk/>
            <pc:sldMk cId="4005231505" sldId="2147470148"/>
            <ac:spMk id="9" creationId="{97F9D15E-95E8-17D1-FF19-56EEE50B7E4D}"/>
          </ac:spMkLst>
        </pc:spChg>
        <pc:spChg chg="del">
          <ac:chgData name="Albert Frank" userId="c6f413f2-6bb7-48b1-ab38-358ee6902baf" providerId="ADAL" clId="{1EBFBA79-7635-4715-9D42-379C47D0A9E1}" dt="2023-10-02T15:34:31.551" v="3346" actId="478"/>
          <ac:spMkLst>
            <pc:docMk/>
            <pc:sldMk cId="4005231505" sldId="2147470148"/>
            <ac:spMk id="10" creationId="{DC2B69A6-4D6B-7A2B-E1A0-96A546481953}"/>
          </ac:spMkLst>
        </pc:spChg>
        <pc:spChg chg="del mod">
          <ac:chgData name="Albert Frank" userId="c6f413f2-6bb7-48b1-ab38-358ee6902baf" providerId="ADAL" clId="{1EBFBA79-7635-4715-9D42-379C47D0A9E1}" dt="2023-10-02T15:34:31.551" v="3346" actId="478"/>
          <ac:spMkLst>
            <pc:docMk/>
            <pc:sldMk cId="4005231505" sldId="2147470148"/>
            <ac:spMk id="11" creationId="{2B6A307B-8F6D-11A0-1907-7C964C567E9F}"/>
          </ac:spMkLst>
        </pc:spChg>
        <pc:spChg chg="mod">
          <ac:chgData name="Albert Frank" userId="c6f413f2-6bb7-48b1-ab38-358ee6902baf" providerId="ADAL" clId="{1EBFBA79-7635-4715-9D42-379C47D0A9E1}" dt="2023-10-03T09:06:30.315" v="3676" actId="1076"/>
          <ac:spMkLst>
            <pc:docMk/>
            <pc:sldMk cId="4005231505" sldId="2147470148"/>
            <ac:spMk id="12" creationId="{7F24E90C-43B1-218F-F923-69DEEFCB4B90}"/>
          </ac:spMkLst>
        </pc:spChg>
        <pc:spChg chg="mod">
          <ac:chgData name="Albert Frank" userId="c6f413f2-6bb7-48b1-ab38-358ee6902baf" providerId="ADAL" clId="{1EBFBA79-7635-4715-9D42-379C47D0A9E1}" dt="2023-10-02T16:48:16.782" v="3662" actId="1076"/>
          <ac:spMkLst>
            <pc:docMk/>
            <pc:sldMk cId="4005231505" sldId="2147470148"/>
            <ac:spMk id="33" creationId="{3E735F9F-3E10-CD12-13E6-D78B23D7D564}"/>
          </ac:spMkLst>
        </pc:spChg>
        <pc:spChg chg="mod">
          <ac:chgData name="Albert Frank" userId="c6f413f2-6bb7-48b1-ab38-358ee6902baf" providerId="ADAL" clId="{1EBFBA79-7635-4715-9D42-379C47D0A9E1}" dt="2023-10-02T13:31:54.287" v="2912" actId="14100"/>
          <ac:spMkLst>
            <pc:docMk/>
            <pc:sldMk cId="4005231505" sldId="2147470148"/>
            <ac:spMk id="36" creationId="{00000000-0000-0000-0000-000000000000}"/>
          </ac:spMkLst>
        </pc:spChg>
      </pc:sldChg>
      <pc:sldChg chg="addSp delSp modSp add mod">
        <pc:chgData name="Albert Frank" userId="c6f413f2-6bb7-48b1-ab38-358ee6902baf" providerId="ADAL" clId="{1EBFBA79-7635-4715-9D42-379C47D0A9E1}" dt="2023-10-02T15:34:49.133" v="3349" actId="20577"/>
        <pc:sldMkLst>
          <pc:docMk/>
          <pc:sldMk cId="1364681205" sldId="2147470149"/>
        </pc:sldMkLst>
        <pc:spChg chg="del">
          <ac:chgData name="Albert Frank" userId="c6f413f2-6bb7-48b1-ab38-358ee6902baf" providerId="ADAL" clId="{1EBFBA79-7635-4715-9D42-379C47D0A9E1}" dt="2023-10-02T15:24:43.731" v="3076" actId="478"/>
          <ac:spMkLst>
            <pc:docMk/>
            <pc:sldMk cId="1364681205" sldId="2147470149"/>
            <ac:spMk id="2" creationId="{C37AC638-1CDA-FB0C-E6D0-2DB0F2DEB5CD}"/>
          </ac:spMkLst>
        </pc:spChg>
        <pc:spChg chg="del mod">
          <ac:chgData name="Albert Frank" userId="c6f413f2-6bb7-48b1-ab38-358ee6902baf" providerId="ADAL" clId="{1EBFBA79-7635-4715-9D42-379C47D0A9E1}" dt="2023-10-02T15:33:52.213" v="3342" actId="478"/>
          <ac:spMkLst>
            <pc:docMk/>
            <pc:sldMk cId="1364681205" sldId="2147470149"/>
            <ac:spMk id="3" creationId="{5759E81B-8D9C-AE92-E8DB-BD25CB4C399C}"/>
          </ac:spMkLst>
        </pc:spChg>
        <pc:spChg chg="del mod">
          <ac:chgData name="Albert Frank" userId="c6f413f2-6bb7-48b1-ab38-358ee6902baf" providerId="ADAL" clId="{1EBFBA79-7635-4715-9D42-379C47D0A9E1}" dt="2023-10-02T15:33:52.213" v="3342" actId="478"/>
          <ac:spMkLst>
            <pc:docMk/>
            <pc:sldMk cId="1364681205" sldId="2147470149"/>
            <ac:spMk id="5" creationId="{559B62EB-4640-5269-69E9-25D74BE2F354}"/>
          </ac:spMkLst>
        </pc:spChg>
        <pc:spChg chg="del">
          <ac:chgData name="Albert Frank" userId="c6f413f2-6bb7-48b1-ab38-358ee6902baf" providerId="ADAL" clId="{1EBFBA79-7635-4715-9D42-379C47D0A9E1}" dt="2023-10-02T15:24:43.731" v="3076" actId="478"/>
          <ac:spMkLst>
            <pc:docMk/>
            <pc:sldMk cId="1364681205" sldId="2147470149"/>
            <ac:spMk id="6" creationId="{9E426899-8437-A495-DCD6-E3D536DECE00}"/>
          </ac:spMkLst>
        </pc:spChg>
        <pc:spChg chg="del">
          <ac:chgData name="Albert Frank" userId="c6f413f2-6bb7-48b1-ab38-358ee6902baf" providerId="ADAL" clId="{1EBFBA79-7635-4715-9D42-379C47D0A9E1}" dt="2023-10-02T15:24:43.731" v="3076" actId="478"/>
          <ac:spMkLst>
            <pc:docMk/>
            <pc:sldMk cId="1364681205" sldId="2147470149"/>
            <ac:spMk id="7" creationId="{AEBB8925-9FD7-FA73-F7F6-F05CE6FE8DF9}"/>
          </ac:spMkLst>
        </pc:spChg>
        <pc:spChg chg="del mod">
          <ac:chgData name="Albert Frank" userId="c6f413f2-6bb7-48b1-ab38-358ee6902baf" providerId="ADAL" clId="{1EBFBA79-7635-4715-9D42-379C47D0A9E1}" dt="2023-10-02T15:33:52.213" v="3342" actId="478"/>
          <ac:spMkLst>
            <pc:docMk/>
            <pc:sldMk cId="1364681205" sldId="2147470149"/>
            <ac:spMk id="8" creationId="{881B4E6A-3F52-51D3-6380-4155499ED257}"/>
          </ac:spMkLst>
        </pc:spChg>
        <pc:spChg chg="del mod">
          <ac:chgData name="Albert Frank" userId="c6f413f2-6bb7-48b1-ab38-358ee6902baf" providerId="ADAL" clId="{1EBFBA79-7635-4715-9D42-379C47D0A9E1}" dt="2023-10-02T15:33:52.213" v="3342" actId="478"/>
          <ac:spMkLst>
            <pc:docMk/>
            <pc:sldMk cId="1364681205" sldId="2147470149"/>
            <ac:spMk id="9" creationId="{97F9D15E-95E8-17D1-FF19-56EEE50B7E4D}"/>
          </ac:spMkLst>
        </pc:spChg>
        <pc:spChg chg="add del mod">
          <ac:chgData name="Albert Frank" userId="c6f413f2-6bb7-48b1-ab38-358ee6902baf" providerId="ADAL" clId="{1EBFBA79-7635-4715-9D42-379C47D0A9E1}" dt="2023-10-02T15:33:52.213" v="3342" actId="478"/>
          <ac:spMkLst>
            <pc:docMk/>
            <pc:sldMk cId="1364681205" sldId="2147470149"/>
            <ac:spMk id="10" creationId="{82E0F8DD-E5DF-FC53-6D5B-D1195D75BD06}"/>
          </ac:spMkLst>
        </pc:spChg>
        <pc:spChg chg="del">
          <ac:chgData name="Albert Frank" userId="c6f413f2-6bb7-48b1-ab38-358ee6902baf" providerId="ADAL" clId="{1EBFBA79-7635-4715-9D42-379C47D0A9E1}" dt="2023-10-02T15:24:49.172" v="3077" actId="478"/>
          <ac:spMkLst>
            <pc:docMk/>
            <pc:sldMk cId="1364681205" sldId="2147470149"/>
            <ac:spMk id="11" creationId="{2B6A307B-8F6D-11A0-1907-7C964C567E9F}"/>
          </ac:spMkLst>
        </pc:spChg>
        <pc:spChg chg="del">
          <ac:chgData name="Albert Frank" userId="c6f413f2-6bb7-48b1-ab38-358ee6902baf" providerId="ADAL" clId="{1EBFBA79-7635-4715-9D42-379C47D0A9E1}" dt="2023-10-02T15:29:07.042" v="3254" actId="478"/>
          <ac:spMkLst>
            <pc:docMk/>
            <pc:sldMk cId="1364681205" sldId="2147470149"/>
            <ac:spMk id="12" creationId="{7F24E90C-43B1-218F-F923-69DEEFCB4B90}"/>
          </ac:spMkLst>
        </pc:spChg>
        <pc:spChg chg="add mod">
          <ac:chgData name="Albert Frank" userId="c6f413f2-6bb7-48b1-ab38-358ee6902baf" providerId="ADAL" clId="{1EBFBA79-7635-4715-9D42-379C47D0A9E1}" dt="2023-10-02T15:33:59.747" v="3343" actId="1076"/>
          <ac:spMkLst>
            <pc:docMk/>
            <pc:sldMk cId="1364681205" sldId="2147470149"/>
            <ac:spMk id="13" creationId="{040580AF-A4DB-3CF7-2631-7289FB5A713F}"/>
          </ac:spMkLst>
        </pc:spChg>
        <pc:spChg chg="del mod">
          <ac:chgData name="Albert Frank" userId="c6f413f2-6bb7-48b1-ab38-358ee6902baf" providerId="ADAL" clId="{1EBFBA79-7635-4715-9D42-379C47D0A9E1}" dt="2023-10-02T15:33:52.213" v="3342" actId="478"/>
          <ac:spMkLst>
            <pc:docMk/>
            <pc:sldMk cId="1364681205" sldId="2147470149"/>
            <ac:spMk id="15" creationId="{841F3ED7-76F7-38DC-0AAE-312988B8B346}"/>
          </ac:spMkLst>
        </pc:spChg>
        <pc:spChg chg="del">
          <ac:chgData name="Albert Frank" userId="c6f413f2-6bb7-48b1-ab38-358ee6902baf" providerId="ADAL" clId="{1EBFBA79-7635-4715-9D42-379C47D0A9E1}" dt="2023-10-02T15:24:49.172" v="3077" actId="478"/>
          <ac:spMkLst>
            <pc:docMk/>
            <pc:sldMk cId="1364681205" sldId="2147470149"/>
            <ac:spMk id="17" creationId="{79A124F3-9E55-4D7F-115C-9546377A7A09}"/>
          </ac:spMkLst>
        </pc:spChg>
        <pc:spChg chg="del">
          <ac:chgData name="Albert Frank" userId="c6f413f2-6bb7-48b1-ab38-358ee6902baf" providerId="ADAL" clId="{1EBFBA79-7635-4715-9D42-379C47D0A9E1}" dt="2023-10-02T15:24:43.731" v="3076" actId="478"/>
          <ac:spMkLst>
            <pc:docMk/>
            <pc:sldMk cId="1364681205" sldId="2147470149"/>
            <ac:spMk id="18" creationId="{4A4F0DCE-97BA-FF6F-FAB1-51DB88B4BA41}"/>
          </ac:spMkLst>
        </pc:spChg>
        <pc:spChg chg="add mod">
          <ac:chgData name="Albert Frank" userId="c6f413f2-6bb7-48b1-ab38-358ee6902baf" providerId="ADAL" clId="{1EBFBA79-7635-4715-9D42-379C47D0A9E1}" dt="2023-10-02T15:33:59.747" v="3343" actId="1076"/>
          <ac:spMkLst>
            <pc:docMk/>
            <pc:sldMk cId="1364681205" sldId="2147470149"/>
            <ac:spMk id="19" creationId="{4137471A-F981-6B38-5538-8109C680E626}"/>
          </ac:spMkLst>
        </pc:spChg>
        <pc:spChg chg="add mod">
          <ac:chgData name="Albert Frank" userId="c6f413f2-6bb7-48b1-ab38-358ee6902baf" providerId="ADAL" clId="{1EBFBA79-7635-4715-9D42-379C47D0A9E1}" dt="2023-10-02T15:33:59.747" v="3343" actId="1076"/>
          <ac:spMkLst>
            <pc:docMk/>
            <pc:sldMk cId="1364681205" sldId="2147470149"/>
            <ac:spMk id="20" creationId="{10ABE057-2A46-21BF-88D2-D3CE1C40F6B9}"/>
          </ac:spMkLst>
        </pc:spChg>
        <pc:spChg chg="add mod">
          <ac:chgData name="Albert Frank" userId="c6f413f2-6bb7-48b1-ab38-358ee6902baf" providerId="ADAL" clId="{1EBFBA79-7635-4715-9D42-379C47D0A9E1}" dt="2023-10-02T15:33:59.747" v="3343" actId="1076"/>
          <ac:spMkLst>
            <pc:docMk/>
            <pc:sldMk cId="1364681205" sldId="2147470149"/>
            <ac:spMk id="21" creationId="{ACD05320-292F-2085-9725-215DAECB2366}"/>
          </ac:spMkLst>
        </pc:spChg>
        <pc:spChg chg="add mod">
          <ac:chgData name="Albert Frank" userId="c6f413f2-6bb7-48b1-ab38-358ee6902baf" providerId="ADAL" clId="{1EBFBA79-7635-4715-9D42-379C47D0A9E1}" dt="2023-10-02T15:34:49.133" v="3349" actId="20577"/>
          <ac:spMkLst>
            <pc:docMk/>
            <pc:sldMk cId="1364681205" sldId="2147470149"/>
            <ac:spMk id="26" creationId="{94056E9D-A389-5A1E-A5AB-96A28D9F3464}"/>
          </ac:spMkLst>
        </pc:spChg>
        <pc:spChg chg="add mod">
          <ac:chgData name="Albert Frank" userId="c6f413f2-6bb7-48b1-ab38-358ee6902baf" providerId="ADAL" clId="{1EBFBA79-7635-4715-9D42-379C47D0A9E1}" dt="2023-10-02T15:33:59.747" v="3343" actId="1076"/>
          <ac:spMkLst>
            <pc:docMk/>
            <pc:sldMk cId="1364681205" sldId="2147470149"/>
            <ac:spMk id="27" creationId="{48BBEFCC-8C1D-1A60-0E12-3249599D2C51}"/>
          </ac:spMkLst>
        </pc:spChg>
        <pc:spChg chg="add mod">
          <ac:chgData name="Albert Frank" userId="c6f413f2-6bb7-48b1-ab38-358ee6902baf" providerId="ADAL" clId="{1EBFBA79-7635-4715-9D42-379C47D0A9E1}" dt="2023-10-02T15:33:59.747" v="3343" actId="1076"/>
          <ac:spMkLst>
            <pc:docMk/>
            <pc:sldMk cId="1364681205" sldId="2147470149"/>
            <ac:spMk id="28" creationId="{00F00824-E91A-845A-1CCC-16681EE42F30}"/>
          </ac:spMkLst>
        </pc:spChg>
        <pc:spChg chg="del mod">
          <ac:chgData name="Albert Frank" userId="c6f413f2-6bb7-48b1-ab38-358ee6902baf" providerId="ADAL" clId="{1EBFBA79-7635-4715-9D42-379C47D0A9E1}" dt="2023-10-02T15:33:52.213" v="3342" actId="478"/>
          <ac:spMkLst>
            <pc:docMk/>
            <pc:sldMk cId="1364681205" sldId="2147470149"/>
            <ac:spMk id="33" creationId="{3E735F9F-3E10-CD12-13E6-D78B23D7D564}"/>
          </ac:spMkLst>
        </pc:spChg>
      </pc:sldChg>
      <pc:sldChg chg="delSp modSp add mod">
        <pc:chgData name="Albert Frank" userId="c6f413f2-6bb7-48b1-ab38-358ee6902baf" providerId="ADAL" clId="{1EBFBA79-7635-4715-9D42-379C47D0A9E1}" dt="2023-10-04T09:55:10.552" v="4073" actId="20577"/>
        <pc:sldMkLst>
          <pc:docMk/>
          <pc:sldMk cId="3196694329" sldId="2147470150"/>
        </pc:sldMkLst>
        <pc:spChg chg="mod">
          <ac:chgData name="Albert Frank" userId="c6f413f2-6bb7-48b1-ab38-358ee6902baf" providerId="ADAL" clId="{1EBFBA79-7635-4715-9D42-379C47D0A9E1}" dt="2023-10-04T09:54:45.100" v="4069" actId="1076"/>
          <ac:spMkLst>
            <pc:docMk/>
            <pc:sldMk cId="3196694329" sldId="2147470150"/>
            <ac:spMk id="3" creationId="{5759E81B-8D9C-AE92-E8DB-BD25CB4C399C}"/>
          </ac:spMkLst>
        </pc:spChg>
        <pc:spChg chg="mod">
          <ac:chgData name="Albert Frank" userId="c6f413f2-6bb7-48b1-ab38-358ee6902baf" providerId="ADAL" clId="{1EBFBA79-7635-4715-9D42-379C47D0A9E1}" dt="2023-10-04T09:54:41.459" v="4068" actId="1076"/>
          <ac:spMkLst>
            <pc:docMk/>
            <pc:sldMk cId="3196694329" sldId="2147470150"/>
            <ac:spMk id="5" creationId="{559B62EB-4640-5269-69E9-25D74BE2F354}"/>
          </ac:spMkLst>
        </pc:spChg>
        <pc:spChg chg="del mod">
          <ac:chgData name="Albert Frank" userId="c6f413f2-6bb7-48b1-ab38-358ee6902baf" providerId="ADAL" clId="{1EBFBA79-7635-4715-9D42-379C47D0A9E1}" dt="2023-10-03T10:29:21.989" v="3697" actId="478"/>
          <ac:spMkLst>
            <pc:docMk/>
            <pc:sldMk cId="3196694329" sldId="2147470150"/>
            <ac:spMk id="6" creationId="{9E426899-8437-A495-DCD6-E3D536DECE00}"/>
          </ac:spMkLst>
        </pc:spChg>
        <pc:spChg chg="mod">
          <ac:chgData name="Albert Frank" userId="c6f413f2-6bb7-48b1-ab38-358ee6902baf" providerId="ADAL" clId="{1EBFBA79-7635-4715-9D42-379C47D0A9E1}" dt="2023-10-04T09:55:10.552" v="4073" actId="20577"/>
          <ac:spMkLst>
            <pc:docMk/>
            <pc:sldMk cId="3196694329" sldId="2147470150"/>
            <ac:spMk id="8" creationId="{881B4E6A-3F52-51D3-6380-4155499ED257}"/>
          </ac:spMkLst>
        </pc:spChg>
        <pc:spChg chg="mod">
          <ac:chgData name="Albert Frank" userId="c6f413f2-6bb7-48b1-ab38-358ee6902baf" providerId="ADAL" clId="{1EBFBA79-7635-4715-9D42-379C47D0A9E1}" dt="2023-10-04T09:53:53.513" v="4056" actId="20577"/>
          <ac:spMkLst>
            <pc:docMk/>
            <pc:sldMk cId="3196694329" sldId="2147470150"/>
            <ac:spMk id="9" creationId="{97F9D15E-95E8-17D1-FF19-56EEE50B7E4D}"/>
          </ac:spMkLst>
        </pc:spChg>
        <pc:spChg chg="del">
          <ac:chgData name="Albert Frank" userId="c6f413f2-6bb7-48b1-ab38-358ee6902baf" providerId="ADAL" clId="{1EBFBA79-7635-4715-9D42-379C47D0A9E1}" dt="2023-10-03T10:29:23.098" v="3698" actId="478"/>
          <ac:spMkLst>
            <pc:docMk/>
            <pc:sldMk cId="3196694329" sldId="2147470150"/>
            <ac:spMk id="10" creationId="{DC2B69A6-4D6B-7A2B-E1A0-96A546481953}"/>
          </ac:spMkLst>
        </pc:spChg>
        <pc:spChg chg="mod">
          <ac:chgData name="Albert Frank" userId="c6f413f2-6bb7-48b1-ab38-358ee6902baf" providerId="ADAL" clId="{1EBFBA79-7635-4715-9D42-379C47D0A9E1}" dt="2023-10-04T09:54:54.807" v="4071" actId="1076"/>
          <ac:spMkLst>
            <pc:docMk/>
            <pc:sldMk cId="3196694329" sldId="2147470150"/>
            <ac:spMk id="12" creationId="{7F24E90C-43B1-218F-F923-69DEEFCB4B90}"/>
          </ac:spMkLst>
        </pc:spChg>
        <pc:spChg chg="mod">
          <ac:chgData name="Albert Frank" userId="c6f413f2-6bb7-48b1-ab38-358ee6902baf" providerId="ADAL" clId="{1EBFBA79-7635-4715-9D42-379C47D0A9E1}" dt="2023-10-04T09:54:50.524" v="4070" actId="1076"/>
          <ac:spMkLst>
            <pc:docMk/>
            <pc:sldMk cId="3196694329" sldId="2147470150"/>
            <ac:spMk id="33" creationId="{3E735F9F-3E10-CD12-13E6-D78B23D7D564}"/>
          </ac:spMkLst>
        </pc:spChg>
        <pc:spChg chg="mod">
          <ac:chgData name="Albert Frank" userId="c6f413f2-6bb7-48b1-ab38-358ee6902baf" providerId="ADAL" clId="{1EBFBA79-7635-4715-9D42-379C47D0A9E1}" dt="2023-10-03T10:29:08.590" v="3692" actId="20577"/>
          <ac:spMkLst>
            <pc:docMk/>
            <pc:sldMk cId="3196694329" sldId="2147470150"/>
            <ac:spMk id="3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BAF49-03F1-4D22-B520-711310DA6FEE}" type="datetimeFigureOut">
              <a:rPr lang="it-IT" smtClean="0"/>
              <a:t>02/10/2023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E2EC6-964C-44B4-9302-09E51511D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9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ee2e6752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bee2e675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8212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7537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ee2e6752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bee2e675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8459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835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ee2e6752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bee2e675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5311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236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6342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0026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2840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9819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ee2e6752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bee2e675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8655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790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9989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3131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97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42D46C-4AE7-4CB2-15BD-77BD0832C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BC4E73D-ED1E-6696-F2E4-AA14F2884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7D9368-A81D-EEDC-18C6-A4C33B1F3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22D-8DC9-4CD0-8070-992F5891155C}" type="datetimeFigureOut">
              <a:rPr lang="it-IT" smtClean="0"/>
              <a:t>02/10/2023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22DFAF-3B27-7C73-C605-9BB8826C9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0D51FC-C012-87D3-E373-3F2E9427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3BAB-466E-42C0-95B0-FED8DB613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56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03F5A5-8BFC-0E72-3D57-7C5EA357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903327B-5D8F-0F89-2460-5F1C8DF32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D84FBC-12DD-3AFB-AC95-1B1817C0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22D-8DC9-4CD0-8070-992F5891155C}" type="datetimeFigureOut">
              <a:rPr lang="it-IT" smtClean="0"/>
              <a:t>02/10/2023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A09D30-39F4-2F21-88C9-72001649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CA33E5-A77C-C600-01AA-C06E386F2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3BAB-466E-42C0-95B0-FED8DB613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68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A4C8B41-B46F-993A-587E-12A43D615B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333CA35-B824-2F3A-423F-6AE0E58E2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DD40B0-0916-92BF-C0AC-93AE2B3ED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22D-8DC9-4CD0-8070-992F5891155C}" type="datetimeFigureOut">
              <a:rPr lang="it-IT" smtClean="0"/>
              <a:t>02/10/2023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432598-9841-38D7-1576-E93918C2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3F7391-FDC1-E7B9-C427-5A3038E3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3BAB-466E-42C0-95B0-FED8DB613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143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116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Blank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6856211"/>
            <a:ext cx="12192000" cy="2117"/>
          </a:xfrm>
          <a:custGeom>
            <a:avLst/>
            <a:gdLst/>
            <a:ahLst/>
            <a:cxnLst/>
            <a:rect l="l" t="t" r="r" b="b"/>
            <a:pathLst>
              <a:path w="18288000" h="3175" extrusionOk="0">
                <a:moveTo>
                  <a:pt x="0" y="2684"/>
                </a:moveTo>
                <a:lnTo>
                  <a:pt x="18287999" y="2684"/>
                </a:lnTo>
                <a:lnTo>
                  <a:pt x="18287999" y="0"/>
                </a:lnTo>
                <a:lnTo>
                  <a:pt x="0" y="0"/>
                </a:lnTo>
                <a:lnTo>
                  <a:pt x="0" y="2684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600" cy="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000" cy="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000" cy="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C00AD01-4AE0-4553-9D62-5B1ED75194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333" y="285097"/>
            <a:ext cx="1414472" cy="6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79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Blank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6856211"/>
            <a:ext cx="12192000" cy="2117"/>
          </a:xfrm>
          <a:custGeom>
            <a:avLst/>
            <a:gdLst/>
            <a:ahLst/>
            <a:cxnLst/>
            <a:rect l="l" t="t" r="r" b="b"/>
            <a:pathLst>
              <a:path w="18288000" h="3175" extrusionOk="0">
                <a:moveTo>
                  <a:pt x="0" y="2684"/>
                </a:moveTo>
                <a:lnTo>
                  <a:pt x="18287999" y="2684"/>
                </a:lnTo>
                <a:lnTo>
                  <a:pt x="18287999" y="0"/>
                </a:lnTo>
                <a:lnTo>
                  <a:pt x="0" y="0"/>
                </a:lnTo>
                <a:lnTo>
                  <a:pt x="0" y="2684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600" cy="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000" cy="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000" cy="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C00AD01-4AE0-4553-9D62-5B1ED75194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333" y="285097"/>
            <a:ext cx="1414472" cy="6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95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42D46C-4AE7-4CB2-15BD-77BD0832C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BC4E73D-ED1E-6696-F2E4-AA14F2884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7D9368-A81D-EEDC-18C6-A4C33B1F3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22D-8DC9-4CD0-8070-992F5891155C}" type="datetimeFigureOut">
              <a:rPr lang="it-IT" smtClean="0"/>
              <a:t>02/10/2023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22DFAF-3B27-7C73-C605-9BB8826C9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0D51FC-C012-87D3-E373-3F2E9427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3BAB-466E-42C0-95B0-FED8DB613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420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Titolo e contenut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649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Intestazione sezion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475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Due contenut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530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Confront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1"/>
          </p:nvPr>
        </p:nvSpPr>
        <p:spPr>
          <a:xfrm>
            <a:off x="839790" y="1681164"/>
            <a:ext cx="515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body" idx="2"/>
          </p:nvPr>
        </p:nvSpPr>
        <p:spPr>
          <a:xfrm>
            <a:off x="839790" y="2505077"/>
            <a:ext cx="515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body" idx="3"/>
          </p:nvPr>
        </p:nvSpPr>
        <p:spPr>
          <a:xfrm>
            <a:off x="6172201" y="1681164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body" idx="4"/>
          </p:nvPr>
        </p:nvSpPr>
        <p:spPr>
          <a:xfrm>
            <a:off x="6172201" y="2505077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966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489871-7D37-5F57-7E88-E7150CE3C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96DB3E-C7E1-E8DB-A5C7-0857D2B8C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CE2C20-7946-FADA-0775-C8967D102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22D-8DC9-4CD0-8070-992F5891155C}" type="datetimeFigureOut">
              <a:rPr lang="it-IT" smtClean="0"/>
              <a:t>02/10/2023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B7431B-9F39-55FA-7292-65EA9C33B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34F571-9865-97B9-AC9F-F63AD2E8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3BAB-466E-42C0-95B0-FED8DB613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147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Solo tito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5896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Vuot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647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Contenuto con didascalia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7" lvl="1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66" lvl="2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43" lvl="4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31" lvl="5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2"/>
          </p:nvPr>
        </p:nvSpPr>
        <p:spPr>
          <a:xfrm>
            <a:off x="839790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0927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Immagine con didascali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1"/>
          </p:nvPr>
        </p:nvSpPr>
        <p:spPr>
          <a:xfrm>
            <a:off x="839790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057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Titolo e testo vertica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7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1077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i" type="vertTitleAndTx">
  <p:cSld name="Titolo e testo verticali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3" y="1956595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3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28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19711C-9254-51E9-3E98-9EFA50F30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C4ACAB-0AA2-2E3A-4CE7-E48585E31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1865D4-7F1D-EF2B-A0EE-D73A4714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22D-8DC9-4CD0-8070-992F5891155C}" type="datetimeFigureOut">
              <a:rPr lang="it-IT" smtClean="0"/>
              <a:t>02/10/2023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99B84C-39A0-E333-FD97-B3D0C5D44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5DF54B-65D4-0BFF-01F5-62226538C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3BAB-466E-42C0-95B0-FED8DB613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7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369AAA-232B-0709-412F-7A68964E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7923BE-2438-B2D2-D3C3-F9605668D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68DC57-EC40-52B7-55D1-08EC489D9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F2B4A1-68F8-3F84-DA4D-F5D3BEAED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22D-8DC9-4CD0-8070-992F5891155C}" type="datetimeFigureOut">
              <a:rPr lang="it-IT" smtClean="0"/>
              <a:t>02/10/2023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E88B26B-6CEA-EB51-6C89-669323B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BB71E7-C573-92EC-7ECD-A369D25AC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3BAB-466E-42C0-95B0-FED8DB613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964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02F837-069A-DAA9-C3C9-135B7E605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030785-4A2C-DD22-9FDB-BABFEC10C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FE0AB2-4398-0F45-DDA7-A750971EA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20DA613-5C6B-2B3E-3E82-C72D732AE1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92277F3-AF4D-8EE7-F4DF-2D42A2F6F2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C436F27-930A-70FF-00F6-C8D0AA0B9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22D-8DC9-4CD0-8070-992F5891155C}" type="datetimeFigureOut">
              <a:rPr lang="it-IT" smtClean="0"/>
              <a:t>02/10/2023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D301AC7-DA91-8CB7-B859-1497A130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57DCCED-8EF6-6E29-8855-1B5BD8CE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3BAB-466E-42C0-95B0-FED8DB613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02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48CB92-E413-B861-6AF8-D36E79654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494B9C2-54B7-FC63-0A17-6FB75FAEA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22D-8DC9-4CD0-8070-992F5891155C}" type="datetimeFigureOut">
              <a:rPr lang="it-IT" smtClean="0"/>
              <a:t>02/10/2023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5C0E294-2C25-227B-678A-3B1EE0D88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F26FA0-32AB-23C4-E074-D22CD7C61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3BAB-466E-42C0-95B0-FED8DB613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BEDA4E5-BBD2-750B-1F3E-71C11F9A2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22D-8DC9-4CD0-8070-992F5891155C}" type="datetimeFigureOut">
              <a:rPr lang="it-IT" smtClean="0"/>
              <a:t>02/10/2023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8ED50F5-6A6F-5B82-4C2A-E84D61EE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A0B5F7-813F-D09F-A927-9A552782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3BAB-466E-42C0-95B0-FED8DB613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23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CA4288-DD47-8D05-79F0-322DC097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96E9F6-3046-228B-2204-807DED038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55FDF6-5628-CBF6-6BA1-D95AC21F1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BAA75DE-6693-8546-55DF-CA972725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22D-8DC9-4CD0-8070-992F5891155C}" type="datetimeFigureOut">
              <a:rPr lang="it-IT" smtClean="0"/>
              <a:t>02/10/2023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BEF060-6479-EA38-F70B-D406BB0FE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819531-6491-7042-9332-D9FDBE43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3BAB-466E-42C0-95B0-FED8DB613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3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A551A4-915A-C99E-0ECB-08CD24C2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BB31AE0-CB5D-ADDF-0428-BBCB883FED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B17756-54E0-5D67-7E65-74AFD9E0E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DBB648C-0114-A20B-8782-75F63B89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22D-8DC9-4CD0-8070-992F5891155C}" type="datetimeFigureOut">
              <a:rPr lang="it-IT" smtClean="0"/>
              <a:t>02/10/2023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2C9E5-A50C-497F-983B-2E92E80C0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6F3970-E67F-B4B3-1F92-749862A8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3BAB-466E-42C0-95B0-FED8DB613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823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39403DF-8080-7BDF-DFFB-36159908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A30BDA-25C4-A29C-82E2-42A2476B2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8AE96E-2011-189E-C1DA-E38F3E0842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1222D-8DC9-4CD0-8070-992F5891155C}" type="datetimeFigureOut">
              <a:rPr lang="it-IT" smtClean="0"/>
              <a:t>02/10/2023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0BAC76-C91B-BDCE-8D4B-25E5204C5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9A037C-38E7-4343-4DC3-B52FE242A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83BAB-466E-42C0-95B0-FED8DB613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03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84E1004-6641-4434-AD57-5516C85519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6333" y="285097"/>
            <a:ext cx="1414472" cy="6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037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44944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3.jpg"/><Relationship Id="rId7" Type="http://schemas.openxmlformats.org/officeDocument/2006/relationships/image" Target="../media/image11.png"/><Relationship Id="rId12" Type="http://schemas.microsoft.com/office/2007/relationships/hdphoto" Target="../media/hdphoto1.wdp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jpe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4660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C7AF7D79-AD87-8006-60DF-43785A485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867" y="1679511"/>
            <a:ext cx="5778265" cy="2883158"/>
          </a:xfrm>
          <a:prstGeom prst="rect">
            <a:avLst/>
          </a:prstGeom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E66A4F2-B30B-2C20-B1FF-7F87840D5491}"/>
              </a:ext>
            </a:extLst>
          </p:cNvPr>
          <p:cNvSpPr/>
          <p:nvPr/>
        </p:nvSpPr>
        <p:spPr>
          <a:xfrm>
            <a:off x="10198359" y="0"/>
            <a:ext cx="1993641" cy="1457326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/>
          <p:nvPr/>
        </p:nvSpPr>
        <p:spPr>
          <a:xfrm>
            <a:off x="3837208" y="436187"/>
            <a:ext cx="4517584" cy="73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it-IT" sz="4400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EVENFI</a:t>
            </a:r>
            <a:endParaRPr sz="4400"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pic>
        <p:nvPicPr>
          <p:cNvPr id="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93197EE5-ADD9-A8C8-0D5C-258CD50DA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637" y="98061"/>
            <a:ext cx="831643" cy="414995"/>
          </a:xfrm>
          <a:prstGeom prst="rect">
            <a:avLst/>
          </a:prstGeom>
          <a:solidFill>
            <a:srgbClr val="00B9FF"/>
          </a:solidFill>
          <a:ln>
            <a:noFill/>
          </a:ln>
        </p:spPr>
      </p:pic>
      <p:sp>
        <p:nvSpPr>
          <p:cNvPr id="12" name="Google Shape;36;p2">
            <a:extLst>
              <a:ext uri="{FF2B5EF4-FFF2-40B4-BE49-F238E27FC236}">
                <a16:creationId xmlns:a16="http://schemas.microsoft.com/office/drawing/2014/main" id="{7F24E90C-43B1-218F-F923-69DEEFCB4B90}"/>
              </a:ext>
            </a:extLst>
          </p:cNvPr>
          <p:cNvSpPr txBox="1"/>
          <p:nvPr/>
        </p:nvSpPr>
        <p:spPr>
          <a:xfrm>
            <a:off x="4724604" y="2179328"/>
            <a:ext cx="3447870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€500k di fatturato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3 anni di anzianità aziendale</a:t>
            </a:r>
            <a:endParaRPr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3E735F9F-3E10-CD12-13E6-D78B23D7D564}"/>
              </a:ext>
            </a:extLst>
          </p:cNvPr>
          <p:cNvSpPr/>
          <p:nvPr/>
        </p:nvSpPr>
        <p:spPr>
          <a:xfrm>
            <a:off x="3837208" y="2251962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1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5759E81B-8D9C-AE92-E8DB-BD25CB4C399C}"/>
              </a:ext>
            </a:extLst>
          </p:cNvPr>
          <p:cNvSpPr/>
          <p:nvPr/>
        </p:nvSpPr>
        <p:spPr>
          <a:xfrm>
            <a:off x="3837209" y="3192585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2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559B62EB-4640-5269-69E9-25D74BE2F354}"/>
              </a:ext>
            </a:extLst>
          </p:cNvPr>
          <p:cNvSpPr/>
          <p:nvPr/>
        </p:nvSpPr>
        <p:spPr>
          <a:xfrm>
            <a:off x="3837210" y="4137627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3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9E426899-8437-A495-DCD6-E3D536DECE00}"/>
              </a:ext>
            </a:extLst>
          </p:cNvPr>
          <p:cNvSpPr/>
          <p:nvPr/>
        </p:nvSpPr>
        <p:spPr>
          <a:xfrm>
            <a:off x="3837208" y="5082669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4</a:t>
            </a:r>
          </a:p>
        </p:txBody>
      </p:sp>
      <p:sp>
        <p:nvSpPr>
          <p:cNvPr id="8" name="Google Shape;36;p2">
            <a:extLst>
              <a:ext uri="{FF2B5EF4-FFF2-40B4-BE49-F238E27FC236}">
                <a16:creationId xmlns:a16="http://schemas.microsoft.com/office/drawing/2014/main" id="{881B4E6A-3F52-51D3-6380-4155499ED257}"/>
              </a:ext>
            </a:extLst>
          </p:cNvPr>
          <p:cNvSpPr txBox="1"/>
          <p:nvPr/>
        </p:nvSpPr>
        <p:spPr>
          <a:xfrm>
            <a:off x="4724604" y="3158760"/>
            <a:ext cx="5533144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Durata max di 12 mesi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Ticket medio intorno ai €40k</a:t>
            </a:r>
            <a:endParaRPr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sp>
        <p:nvSpPr>
          <p:cNvPr id="9" name="Google Shape;36;p2">
            <a:extLst>
              <a:ext uri="{FF2B5EF4-FFF2-40B4-BE49-F238E27FC236}">
                <a16:creationId xmlns:a16="http://schemas.microsoft.com/office/drawing/2014/main" id="{97F9D15E-95E8-17D1-FF19-56EEE50B7E4D}"/>
              </a:ext>
            </a:extLst>
          </p:cNvPr>
          <p:cNvSpPr txBox="1"/>
          <p:nvPr/>
        </p:nvSpPr>
        <p:spPr>
          <a:xfrm>
            <a:off x="4724604" y="4118577"/>
            <a:ext cx="5533144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Tasso fisso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Nessuna garanzia personale</a:t>
            </a:r>
          </a:p>
        </p:txBody>
      </p:sp>
      <p:sp>
        <p:nvSpPr>
          <p:cNvPr id="10" name="Google Shape;36;p2">
            <a:extLst>
              <a:ext uri="{FF2B5EF4-FFF2-40B4-BE49-F238E27FC236}">
                <a16:creationId xmlns:a16="http://schemas.microsoft.com/office/drawing/2014/main" id="{DC2B69A6-4D6B-7A2B-E1A0-96A546481953}"/>
              </a:ext>
            </a:extLst>
          </p:cNvPr>
          <p:cNvSpPr txBox="1"/>
          <p:nvPr/>
        </p:nvSpPr>
        <p:spPr>
          <a:xfrm>
            <a:off x="4724604" y="5211643"/>
            <a:ext cx="5533144" cy="338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Ultimi 2 bilanci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EB79382B-99F2-3CE6-F3BA-CC531A8A07E7}"/>
              </a:ext>
            </a:extLst>
          </p:cNvPr>
          <p:cNvSpPr/>
          <p:nvPr/>
        </p:nvSpPr>
        <p:spPr>
          <a:xfrm>
            <a:off x="11290463" y="5929211"/>
            <a:ext cx="1045461" cy="1002459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8F482F0C-99E0-9F9B-11A6-CD61F404E274}"/>
              </a:ext>
            </a:extLst>
          </p:cNvPr>
          <p:cNvSpPr/>
          <p:nvPr/>
        </p:nvSpPr>
        <p:spPr>
          <a:xfrm>
            <a:off x="-123825" y="-133350"/>
            <a:ext cx="1557451" cy="1457326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9781EB10-0E1C-DB02-CEED-8633C924428C}"/>
              </a:ext>
            </a:extLst>
          </p:cNvPr>
          <p:cNvSpPr/>
          <p:nvPr/>
        </p:nvSpPr>
        <p:spPr>
          <a:xfrm>
            <a:off x="10969951" y="5586182"/>
            <a:ext cx="736334" cy="686058"/>
          </a:xfrm>
          <a:prstGeom prst="roundRect">
            <a:avLst/>
          </a:prstGeom>
          <a:solidFill>
            <a:srgbClr val="A7B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A6F33AA1-1126-07E4-D427-FACC5740A610}"/>
              </a:ext>
            </a:extLst>
          </p:cNvPr>
          <p:cNvSpPr/>
          <p:nvPr/>
        </p:nvSpPr>
        <p:spPr>
          <a:xfrm>
            <a:off x="740511" y="693089"/>
            <a:ext cx="1116864" cy="1101673"/>
          </a:xfrm>
          <a:prstGeom prst="roundRect">
            <a:avLst/>
          </a:prstGeom>
          <a:solidFill>
            <a:srgbClr val="A7B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3F9283B8-3E4B-4819-EF03-F0416AC4F0D7}"/>
              </a:ext>
            </a:extLst>
          </p:cNvPr>
          <p:cNvSpPr/>
          <p:nvPr/>
        </p:nvSpPr>
        <p:spPr>
          <a:xfrm>
            <a:off x="-66675" y="6297995"/>
            <a:ext cx="623947" cy="598106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B32F60DB-A194-B4F1-5A14-022036DA1CF4}"/>
              </a:ext>
            </a:extLst>
          </p:cNvPr>
          <p:cNvSpPr/>
          <p:nvPr/>
        </p:nvSpPr>
        <p:spPr>
          <a:xfrm>
            <a:off x="337217" y="6080288"/>
            <a:ext cx="411295" cy="387186"/>
          </a:xfrm>
          <a:prstGeom prst="roundRect">
            <a:avLst/>
          </a:prstGeom>
          <a:solidFill>
            <a:srgbClr val="A7B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57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6C1A2CC-FFC7-4A46-BD2D-4942374A895C}"/>
              </a:ext>
            </a:extLst>
          </p:cNvPr>
          <p:cNvSpPr/>
          <p:nvPr/>
        </p:nvSpPr>
        <p:spPr>
          <a:xfrm>
            <a:off x="-545841" y="-161924"/>
            <a:ext cx="13528416" cy="7267574"/>
          </a:xfrm>
          <a:prstGeom prst="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it-I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" name="Google Shape;36;p2">
            <a:extLst>
              <a:ext uri="{FF2B5EF4-FFF2-40B4-BE49-F238E27FC236}">
                <a16:creationId xmlns:a16="http://schemas.microsoft.com/office/drawing/2014/main" id="{E6672439-9AAA-44FC-7F3D-33BDAE4417C4}"/>
              </a:ext>
            </a:extLst>
          </p:cNvPr>
          <p:cNvSpPr txBox="1"/>
          <p:nvPr/>
        </p:nvSpPr>
        <p:spPr>
          <a:xfrm>
            <a:off x="2393737" y="2887100"/>
            <a:ext cx="7649259" cy="11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it-IT" sz="7200" b="1" kern="0" dirty="0">
                <a:solidFill>
                  <a:schemeClr val="bg1"/>
                </a:solidFill>
                <a:latin typeface="Karbon App" panose="02000000000000000000" pitchFamily="2" charset="0"/>
                <a:cs typeface="Arial"/>
                <a:sym typeface="Arial"/>
              </a:rPr>
              <a:t>ANTICIPO FATTURE</a:t>
            </a:r>
            <a:endParaRPr sz="7200" b="1" kern="0" dirty="0">
              <a:solidFill>
                <a:schemeClr val="bg1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C4AE3E43-950E-5F19-08C8-689F1F995D82}"/>
              </a:ext>
            </a:extLst>
          </p:cNvPr>
          <p:cNvSpPr/>
          <p:nvPr/>
        </p:nvSpPr>
        <p:spPr>
          <a:xfrm>
            <a:off x="-123825" y="-133350"/>
            <a:ext cx="1557451" cy="1457326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7372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/>
          <p:nvPr/>
        </p:nvSpPr>
        <p:spPr>
          <a:xfrm>
            <a:off x="3837208" y="436187"/>
            <a:ext cx="4517584" cy="73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it-IT" sz="4400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WORKINVOICE</a:t>
            </a:r>
            <a:endParaRPr sz="4400"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pic>
        <p:nvPicPr>
          <p:cNvPr id="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93197EE5-ADD9-A8C8-0D5C-258CD50DA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637" y="98061"/>
            <a:ext cx="831643" cy="414995"/>
          </a:xfrm>
          <a:prstGeom prst="rect">
            <a:avLst/>
          </a:prstGeom>
          <a:solidFill>
            <a:srgbClr val="00B9FF"/>
          </a:solidFill>
          <a:ln>
            <a:noFill/>
          </a:ln>
        </p:spPr>
      </p:pic>
      <p:sp>
        <p:nvSpPr>
          <p:cNvPr id="12" name="Google Shape;36;p2">
            <a:extLst>
              <a:ext uri="{FF2B5EF4-FFF2-40B4-BE49-F238E27FC236}">
                <a16:creationId xmlns:a16="http://schemas.microsoft.com/office/drawing/2014/main" id="{7F24E90C-43B1-218F-F923-69DEEFCB4B90}"/>
              </a:ext>
            </a:extLst>
          </p:cNvPr>
          <p:cNvSpPr txBox="1"/>
          <p:nvPr/>
        </p:nvSpPr>
        <p:spPr>
          <a:xfrm>
            <a:off x="4286064" y="1971584"/>
            <a:ext cx="3447870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€2 mln di fatturato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Società di capitali</a:t>
            </a:r>
            <a:endParaRPr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3E735F9F-3E10-CD12-13E6-D78B23D7D564}"/>
              </a:ext>
            </a:extLst>
          </p:cNvPr>
          <p:cNvSpPr/>
          <p:nvPr/>
        </p:nvSpPr>
        <p:spPr>
          <a:xfrm>
            <a:off x="3398669" y="2005409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1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5759E81B-8D9C-AE92-E8DB-BD25CB4C399C}"/>
              </a:ext>
            </a:extLst>
          </p:cNvPr>
          <p:cNvSpPr/>
          <p:nvPr/>
        </p:nvSpPr>
        <p:spPr>
          <a:xfrm>
            <a:off x="3398670" y="2946032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2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559B62EB-4640-5269-69E9-25D74BE2F354}"/>
              </a:ext>
            </a:extLst>
          </p:cNvPr>
          <p:cNvSpPr/>
          <p:nvPr/>
        </p:nvSpPr>
        <p:spPr>
          <a:xfrm>
            <a:off x="3398671" y="3891074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3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AEBB8925-9FD7-FA73-F7F6-F05CE6FE8DF9}"/>
              </a:ext>
            </a:extLst>
          </p:cNvPr>
          <p:cNvSpPr/>
          <p:nvPr/>
        </p:nvSpPr>
        <p:spPr>
          <a:xfrm>
            <a:off x="3398669" y="4840386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4</a:t>
            </a:r>
          </a:p>
        </p:txBody>
      </p:sp>
      <p:sp>
        <p:nvSpPr>
          <p:cNvPr id="8" name="Google Shape;36;p2">
            <a:extLst>
              <a:ext uri="{FF2B5EF4-FFF2-40B4-BE49-F238E27FC236}">
                <a16:creationId xmlns:a16="http://schemas.microsoft.com/office/drawing/2014/main" id="{881B4E6A-3F52-51D3-6380-4155499ED257}"/>
              </a:ext>
            </a:extLst>
          </p:cNvPr>
          <p:cNvSpPr txBox="1"/>
          <p:nvPr/>
        </p:nvSpPr>
        <p:spPr>
          <a:xfrm>
            <a:off x="4286064" y="2912207"/>
            <a:ext cx="5930955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Solo fatture commerciali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Importi minimo della fattura €5k e durata da 30 a 180 gg</a:t>
            </a:r>
            <a:endParaRPr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sp>
        <p:nvSpPr>
          <p:cNvPr id="9" name="Google Shape;36;p2">
            <a:extLst>
              <a:ext uri="{FF2B5EF4-FFF2-40B4-BE49-F238E27FC236}">
                <a16:creationId xmlns:a16="http://schemas.microsoft.com/office/drawing/2014/main" id="{97F9D15E-95E8-17D1-FF19-56EEE50B7E4D}"/>
              </a:ext>
            </a:extLst>
          </p:cNvPr>
          <p:cNvSpPr txBox="1"/>
          <p:nvPr/>
        </p:nvSpPr>
        <p:spPr>
          <a:xfrm>
            <a:off x="4286065" y="3872024"/>
            <a:ext cx="6770710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Liquidazione immediata del 90% 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Rimborso del 10% al saldo della fattura al netto delle commissioni</a:t>
            </a:r>
          </a:p>
        </p:txBody>
      </p:sp>
      <p:sp>
        <p:nvSpPr>
          <p:cNvPr id="11" name="Google Shape;36;p2">
            <a:extLst>
              <a:ext uri="{FF2B5EF4-FFF2-40B4-BE49-F238E27FC236}">
                <a16:creationId xmlns:a16="http://schemas.microsoft.com/office/drawing/2014/main" id="{2B6A307B-8F6D-11A0-1907-7C964C567E9F}"/>
              </a:ext>
            </a:extLst>
          </p:cNvPr>
          <p:cNvSpPr txBox="1"/>
          <p:nvPr/>
        </p:nvSpPr>
        <p:spPr>
          <a:xfrm>
            <a:off x="4286064" y="4829639"/>
            <a:ext cx="5533144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10 gg per la delibera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15 gg per l’erogazione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BAEFD1E2-AF2F-72D9-8657-A17065AC087F}"/>
              </a:ext>
            </a:extLst>
          </p:cNvPr>
          <p:cNvSpPr/>
          <p:nvPr/>
        </p:nvSpPr>
        <p:spPr>
          <a:xfrm>
            <a:off x="11290463" y="5929211"/>
            <a:ext cx="1045461" cy="1002459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2A5E4BB5-4501-51C2-12B0-A840DB0A9E04}"/>
              </a:ext>
            </a:extLst>
          </p:cNvPr>
          <p:cNvSpPr/>
          <p:nvPr/>
        </p:nvSpPr>
        <p:spPr>
          <a:xfrm>
            <a:off x="-123825" y="-133350"/>
            <a:ext cx="1557451" cy="1457326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ABA628D5-05D9-9103-9AD5-368F9F82EF5A}"/>
              </a:ext>
            </a:extLst>
          </p:cNvPr>
          <p:cNvSpPr/>
          <p:nvPr/>
        </p:nvSpPr>
        <p:spPr>
          <a:xfrm>
            <a:off x="10969951" y="5586182"/>
            <a:ext cx="736334" cy="686058"/>
          </a:xfrm>
          <a:prstGeom prst="roundRect">
            <a:avLst/>
          </a:prstGeom>
          <a:solidFill>
            <a:srgbClr val="A7B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7B0F7180-7924-E560-8DF1-53F0F667A443}"/>
              </a:ext>
            </a:extLst>
          </p:cNvPr>
          <p:cNvSpPr/>
          <p:nvPr/>
        </p:nvSpPr>
        <p:spPr>
          <a:xfrm>
            <a:off x="740511" y="693089"/>
            <a:ext cx="1116864" cy="1101673"/>
          </a:xfrm>
          <a:prstGeom prst="roundRect">
            <a:avLst/>
          </a:prstGeom>
          <a:solidFill>
            <a:srgbClr val="A7B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F48911BB-9272-4A9F-1126-3570E142ADE8}"/>
              </a:ext>
            </a:extLst>
          </p:cNvPr>
          <p:cNvSpPr/>
          <p:nvPr/>
        </p:nvSpPr>
        <p:spPr>
          <a:xfrm>
            <a:off x="-66675" y="6297995"/>
            <a:ext cx="623947" cy="598106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898984E8-F352-8EEB-833E-98F2AC3E903A}"/>
              </a:ext>
            </a:extLst>
          </p:cNvPr>
          <p:cNvSpPr/>
          <p:nvPr/>
        </p:nvSpPr>
        <p:spPr>
          <a:xfrm>
            <a:off x="337217" y="6080288"/>
            <a:ext cx="411295" cy="387186"/>
          </a:xfrm>
          <a:prstGeom prst="roundRect">
            <a:avLst/>
          </a:prstGeom>
          <a:solidFill>
            <a:srgbClr val="A7B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3849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6C1A2CC-FFC7-4A46-BD2D-4942374A895C}"/>
              </a:ext>
            </a:extLst>
          </p:cNvPr>
          <p:cNvSpPr/>
          <p:nvPr/>
        </p:nvSpPr>
        <p:spPr>
          <a:xfrm>
            <a:off x="-545841" y="-161924"/>
            <a:ext cx="13528416" cy="7267574"/>
          </a:xfrm>
          <a:prstGeom prst="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it-I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" name="Google Shape;36;p2">
            <a:extLst>
              <a:ext uri="{FF2B5EF4-FFF2-40B4-BE49-F238E27FC236}">
                <a16:creationId xmlns:a16="http://schemas.microsoft.com/office/drawing/2014/main" id="{E6672439-9AAA-44FC-7F3D-33BDAE4417C4}"/>
              </a:ext>
            </a:extLst>
          </p:cNvPr>
          <p:cNvSpPr txBox="1"/>
          <p:nvPr/>
        </p:nvSpPr>
        <p:spPr>
          <a:xfrm>
            <a:off x="930168" y="2887100"/>
            <a:ext cx="10331663" cy="11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it-IT" sz="7200" b="1" kern="0" dirty="0">
                <a:solidFill>
                  <a:schemeClr val="bg1"/>
                </a:solidFill>
                <a:latin typeface="Karbon App" panose="02000000000000000000" pitchFamily="2" charset="0"/>
                <a:cs typeface="Arial"/>
                <a:sym typeface="Arial"/>
              </a:rPr>
              <a:t>VALUTA INTERNAZIONALE</a:t>
            </a:r>
            <a:endParaRPr sz="7200" b="1" kern="0" dirty="0">
              <a:solidFill>
                <a:schemeClr val="bg1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1485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/>
          <p:nvPr/>
        </p:nvSpPr>
        <p:spPr>
          <a:xfrm>
            <a:off x="3837208" y="436187"/>
            <a:ext cx="4517584" cy="73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it-IT" sz="4400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EBURY</a:t>
            </a:r>
            <a:endParaRPr sz="4400"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pic>
        <p:nvPicPr>
          <p:cNvPr id="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93197EE5-ADD9-A8C8-0D5C-258CD50DA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637" y="98061"/>
            <a:ext cx="831643" cy="414995"/>
          </a:xfrm>
          <a:prstGeom prst="rect">
            <a:avLst/>
          </a:prstGeom>
          <a:solidFill>
            <a:srgbClr val="00B9FF"/>
          </a:solidFill>
          <a:ln>
            <a:noFill/>
          </a:ln>
        </p:spPr>
      </p:pic>
      <p:sp>
        <p:nvSpPr>
          <p:cNvPr id="12" name="Google Shape;36;p2">
            <a:extLst>
              <a:ext uri="{FF2B5EF4-FFF2-40B4-BE49-F238E27FC236}">
                <a16:creationId xmlns:a16="http://schemas.microsoft.com/office/drawing/2014/main" id="{7F24E90C-43B1-218F-F923-69DEEFCB4B90}"/>
              </a:ext>
            </a:extLst>
          </p:cNvPr>
          <p:cNvSpPr txBox="1"/>
          <p:nvPr/>
        </p:nvSpPr>
        <p:spPr>
          <a:xfrm>
            <a:off x="4724604" y="2154256"/>
            <a:ext cx="4332994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 err="1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Import/Export</a:t>
            </a: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 in valuta diversa da Euro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Oltre 130 valute</a:t>
            </a: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3E735F9F-3E10-CD12-13E6-D78B23D7D564}"/>
              </a:ext>
            </a:extLst>
          </p:cNvPr>
          <p:cNvSpPr/>
          <p:nvPr/>
        </p:nvSpPr>
        <p:spPr>
          <a:xfrm>
            <a:off x="3837208" y="2185287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1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5759E81B-8D9C-AE92-E8DB-BD25CB4C399C}"/>
              </a:ext>
            </a:extLst>
          </p:cNvPr>
          <p:cNvSpPr/>
          <p:nvPr/>
        </p:nvSpPr>
        <p:spPr>
          <a:xfrm>
            <a:off x="3837209" y="3125910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2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559B62EB-4640-5269-69E9-25D74BE2F354}"/>
              </a:ext>
            </a:extLst>
          </p:cNvPr>
          <p:cNvSpPr/>
          <p:nvPr/>
        </p:nvSpPr>
        <p:spPr>
          <a:xfrm>
            <a:off x="3837210" y="4070952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3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9E426899-8437-A495-DCD6-E3D536DECE00}"/>
              </a:ext>
            </a:extLst>
          </p:cNvPr>
          <p:cNvSpPr/>
          <p:nvPr/>
        </p:nvSpPr>
        <p:spPr>
          <a:xfrm>
            <a:off x="3837208" y="5015994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4</a:t>
            </a:r>
          </a:p>
        </p:txBody>
      </p:sp>
      <p:sp>
        <p:nvSpPr>
          <p:cNvPr id="8" name="Google Shape;36;p2">
            <a:extLst>
              <a:ext uri="{FF2B5EF4-FFF2-40B4-BE49-F238E27FC236}">
                <a16:creationId xmlns:a16="http://schemas.microsoft.com/office/drawing/2014/main" id="{881B4E6A-3F52-51D3-6380-4155499ED257}"/>
              </a:ext>
            </a:extLst>
          </p:cNvPr>
          <p:cNvSpPr txBox="1"/>
          <p:nvPr/>
        </p:nvSpPr>
        <p:spPr>
          <a:xfrm>
            <a:off x="4724604" y="3092085"/>
            <a:ext cx="5533144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Fatturato tra i 5 mln ed i 15 mln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Flussi valuta &gt; 500k</a:t>
            </a:r>
          </a:p>
        </p:txBody>
      </p:sp>
      <p:sp>
        <p:nvSpPr>
          <p:cNvPr id="9" name="Google Shape;36;p2">
            <a:extLst>
              <a:ext uri="{FF2B5EF4-FFF2-40B4-BE49-F238E27FC236}">
                <a16:creationId xmlns:a16="http://schemas.microsoft.com/office/drawing/2014/main" id="{97F9D15E-95E8-17D1-FF19-56EEE50B7E4D}"/>
              </a:ext>
            </a:extLst>
          </p:cNvPr>
          <p:cNvSpPr txBox="1"/>
          <p:nvPr/>
        </p:nvSpPr>
        <p:spPr>
          <a:xfrm>
            <a:off x="4724604" y="4175627"/>
            <a:ext cx="5533144" cy="338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Flussi migliori: USA, Cina, Nigeria, Sud America</a:t>
            </a:r>
          </a:p>
        </p:txBody>
      </p:sp>
      <p:sp>
        <p:nvSpPr>
          <p:cNvPr id="10" name="Google Shape;36;p2">
            <a:extLst>
              <a:ext uri="{FF2B5EF4-FFF2-40B4-BE49-F238E27FC236}">
                <a16:creationId xmlns:a16="http://schemas.microsoft.com/office/drawing/2014/main" id="{DC2B69A6-4D6B-7A2B-E1A0-96A546481953}"/>
              </a:ext>
            </a:extLst>
          </p:cNvPr>
          <p:cNvSpPr txBox="1"/>
          <p:nvPr/>
        </p:nvSpPr>
        <p:spPr>
          <a:xfrm>
            <a:off x="4724604" y="5120669"/>
            <a:ext cx="5533144" cy="338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Tassi </a:t>
            </a:r>
            <a:r>
              <a:rPr lang="it-IT" b="1" kern="0" dirty="0" err="1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real</a:t>
            </a: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 time e spread competitivo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A680C66-C3E1-C3CE-0123-8221C933E233}"/>
              </a:ext>
            </a:extLst>
          </p:cNvPr>
          <p:cNvSpPr/>
          <p:nvPr/>
        </p:nvSpPr>
        <p:spPr>
          <a:xfrm>
            <a:off x="11290463" y="5929211"/>
            <a:ext cx="1045461" cy="1002459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6DCD5CB0-BBD7-E342-B849-B68043097557}"/>
              </a:ext>
            </a:extLst>
          </p:cNvPr>
          <p:cNvSpPr/>
          <p:nvPr/>
        </p:nvSpPr>
        <p:spPr>
          <a:xfrm>
            <a:off x="-123825" y="-133350"/>
            <a:ext cx="1557451" cy="1457326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089462B3-1AAF-5C1C-E4C5-99DECFB49A45}"/>
              </a:ext>
            </a:extLst>
          </p:cNvPr>
          <p:cNvSpPr/>
          <p:nvPr/>
        </p:nvSpPr>
        <p:spPr>
          <a:xfrm>
            <a:off x="10969951" y="5586182"/>
            <a:ext cx="736334" cy="686058"/>
          </a:xfrm>
          <a:prstGeom prst="roundRect">
            <a:avLst/>
          </a:prstGeom>
          <a:solidFill>
            <a:srgbClr val="A7B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2AD09E2A-4A24-FC3A-EC53-8BF26AB2582E}"/>
              </a:ext>
            </a:extLst>
          </p:cNvPr>
          <p:cNvSpPr/>
          <p:nvPr/>
        </p:nvSpPr>
        <p:spPr>
          <a:xfrm>
            <a:off x="740511" y="693089"/>
            <a:ext cx="1116864" cy="1101673"/>
          </a:xfrm>
          <a:prstGeom prst="roundRect">
            <a:avLst/>
          </a:prstGeom>
          <a:solidFill>
            <a:srgbClr val="A7B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C3F3B188-6DFF-5167-64D1-A0517F41D403}"/>
              </a:ext>
            </a:extLst>
          </p:cNvPr>
          <p:cNvSpPr/>
          <p:nvPr/>
        </p:nvSpPr>
        <p:spPr>
          <a:xfrm>
            <a:off x="-66675" y="6297995"/>
            <a:ext cx="623947" cy="598106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5DE18D43-43FF-CF09-2834-E80A5167EF17}"/>
              </a:ext>
            </a:extLst>
          </p:cNvPr>
          <p:cNvSpPr/>
          <p:nvPr/>
        </p:nvSpPr>
        <p:spPr>
          <a:xfrm>
            <a:off x="337217" y="6080288"/>
            <a:ext cx="411295" cy="387186"/>
          </a:xfrm>
          <a:prstGeom prst="roundRect">
            <a:avLst/>
          </a:prstGeom>
          <a:solidFill>
            <a:srgbClr val="A7B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017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/>
          <p:nvPr/>
        </p:nvSpPr>
        <p:spPr>
          <a:xfrm>
            <a:off x="3837208" y="436187"/>
            <a:ext cx="4517584" cy="73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it-IT" sz="4400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CONTATTI</a:t>
            </a:r>
            <a:endParaRPr sz="4400"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pic>
        <p:nvPicPr>
          <p:cNvPr id="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93197EE5-ADD9-A8C8-0D5C-258CD50DA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637" y="98061"/>
            <a:ext cx="831643" cy="414995"/>
          </a:xfrm>
          <a:prstGeom prst="rect">
            <a:avLst/>
          </a:prstGeom>
          <a:solidFill>
            <a:srgbClr val="00B9FF"/>
          </a:solidFill>
          <a:ln>
            <a:noFill/>
          </a:ln>
        </p:spPr>
      </p:pic>
      <p:sp>
        <p:nvSpPr>
          <p:cNvPr id="12" name="Google Shape;36;p2">
            <a:extLst>
              <a:ext uri="{FF2B5EF4-FFF2-40B4-BE49-F238E27FC236}">
                <a16:creationId xmlns:a16="http://schemas.microsoft.com/office/drawing/2014/main" id="{7F24E90C-43B1-218F-F923-69DEEFCB4B90}"/>
              </a:ext>
            </a:extLst>
          </p:cNvPr>
          <p:cNvSpPr txBox="1"/>
          <p:nvPr/>
        </p:nvSpPr>
        <p:spPr>
          <a:xfrm>
            <a:off x="3886971" y="2456117"/>
            <a:ext cx="6414058" cy="89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it-IT" b="1" u="sng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Sales Manager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Francesco Savino: servizi di finanziamento e anticipo fatture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 3443434557</a:t>
            </a: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3E735F9F-3E10-CD12-13E6-D78B23D7D564}"/>
              </a:ext>
            </a:extLst>
          </p:cNvPr>
          <p:cNvSpPr/>
          <p:nvPr/>
        </p:nvSpPr>
        <p:spPr>
          <a:xfrm>
            <a:off x="2949810" y="2631692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5759E81B-8D9C-AE92-E8DB-BD25CB4C399C}"/>
              </a:ext>
            </a:extLst>
          </p:cNvPr>
          <p:cNvSpPr/>
          <p:nvPr/>
        </p:nvSpPr>
        <p:spPr>
          <a:xfrm>
            <a:off x="2949811" y="3641132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559B62EB-4640-5269-69E9-25D74BE2F354}"/>
              </a:ext>
            </a:extLst>
          </p:cNvPr>
          <p:cNvSpPr/>
          <p:nvPr/>
        </p:nvSpPr>
        <p:spPr>
          <a:xfrm>
            <a:off x="2949812" y="4649450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8" name="Google Shape;36;p2">
            <a:extLst>
              <a:ext uri="{FF2B5EF4-FFF2-40B4-BE49-F238E27FC236}">
                <a16:creationId xmlns:a16="http://schemas.microsoft.com/office/drawing/2014/main" id="{881B4E6A-3F52-51D3-6380-4155499ED257}"/>
              </a:ext>
            </a:extLst>
          </p:cNvPr>
          <p:cNvSpPr txBox="1"/>
          <p:nvPr/>
        </p:nvSpPr>
        <p:spPr>
          <a:xfrm>
            <a:off x="3886971" y="4481499"/>
            <a:ext cx="5533144" cy="89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it-IT" b="1" u="sng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Digital Sales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Oliviero Cislaghi: supporto tecnico piattaforma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3423408682</a:t>
            </a:r>
          </a:p>
        </p:txBody>
      </p:sp>
      <p:sp>
        <p:nvSpPr>
          <p:cNvPr id="9" name="Google Shape;36;p2">
            <a:extLst>
              <a:ext uri="{FF2B5EF4-FFF2-40B4-BE49-F238E27FC236}">
                <a16:creationId xmlns:a16="http://schemas.microsoft.com/office/drawing/2014/main" id="{97F9D15E-95E8-17D1-FF19-56EEE50B7E4D}"/>
              </a:ext>
            </a:extLst>
          </p:cNvPr>
          <p:cNvSpPr txBox="1"/>
          <p:nvPr/>
        </p:nvSpPr>
        <p:spPr>
          <a:xfrm>
            <a:off x="3886971" y="3468808"/>
            <a:ext cx="5533144" cy="89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it-IT" b="1" u="sng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Sales Manager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Albert Frank: operazioni di finanza straordinaria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3498847838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A680C66-C3E1-C3CE-0123-8221C933E233}"/>
              </a:ext>
            </a:extLst>
          </p:cNvPr>
          <p:cNvSpPr/>
          <p:nvPr/>
        </p:nvSpPr>
        <p:spPr>
          <a:xfrm>
            <a:off x="11290463" y="5929211"/>
            <a:ext cx="1045461" cy="1002459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6DCD5CB0-BBD7-E342-B849-B68043097557}"/>
              </a:ext>
            </a:extLst>
          </p:cNvPr>
          <p:cNvSpPr/>
          <p:nvPr/>
        </p:nvSpPr>
        <p:spPr>
          <a:xfrm>
            <a:off x="-123825" y="-133350"/>
            <a:ext cx="1557451" cy="1457326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089462B3-1AAF-5C1C-E4C5-99DECFB49A45}"/>
              </a:ext>
            </a:extLst>
          </p:cNvPr>
          <p:cNvSpPr/>
          <p:nvPr/>
        </p:nvSpPr>
        <p:spPr>
          <a:xfrm>
            <a:off x="10969951" y="5586182"/>
            <a:ext cx="736334" cy="686058"/>
          </a:xfrm>
          <a:prstGeom prst="roundRect">
            <a:avLst/>
          </a:prstGeom>
          <a:solidFill>
            <a:srgbClr val="A7B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2AD09E2A-4A24-FC3A-EC53-8BF26AB2582E}"/>
              </a:ext>
            </a:extLst>
          </p:cNvPr>
          <p:cNvSpPr/>
          <p:nvPr/>
        </p:nvSpPr>
        <p:spPr>
          <a:xfrm>
            <a:off x="740511" y="693089"/>
            <a:ext cx="1116864" cy="1101673"/>
          </a:xfrm>
          <a:prstGeom prst="roundRect">
            <a:avLst/>
          </a:prstGeom>
          <a:solidFill>
            <a:srgbClr val="A7B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C3F3B188-6DFF-5167-64D1-A0517F41D403}"/>
              </a:ext>
            </a:extLst>
          </p:cNvPr>
          <p:cNvSpPr/>
          <p:nvPr/>
        </p:nvSpPr>
        <p:spPr>
          <a:xfrm>
            <a:off x="-66675" y="6297995"/>
            <a:ext cx="623947" cy="598106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5DE18D43-43FF-CF09-2834-E80A5167EF17}"/>
              </a:ext>
            </a:extLst>
          </p:cNvPr>
          <p:cNvSpPr/>
          <p:nvPr/>
        </p:nvSpPr>
        <p:spPr>
          <a:xfrm>
            <a:off x="337217" y="6080288"/>
            <a:ext cx="411295" cy="387186"/>
          </a:xfrm>
          <a:prstGeom prst="roundRect">
            <a:avLst/>
          </a:prstGeom>
          <a:solidFill>
            <a:srgbClr val="A7B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694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45F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3"/>
          <p:cNvSpPr/>
          <p:nvPr/>
        </p:nvSpPr>
        <p:spPr>
          <a:xfrm rot="-1029608">
            <a:off x="-930160" y="-1160010"/>
            <a:ext cx="6545944" cy="527594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7">
              <a:buClr>
                <a:srgbClr val="000000"/>
              </a:buClr>
              <a:defRPr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7" name="Google Shape;52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285" y="94027"/>
            <a:ext cx="5231715" cy="3664856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23"/>
          <p:cNvSpPr/>
          <p:nvPr/>
        </p:nvSpPr>
        <p:spPr>
          <a:xfrm>
            <a:off x="2537981" y="4511470"/>
            <a:ext cx="94869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7">
              <a:buClr>
                <a:srgbClr val="000000"/>
              </a:buClr>
              <a:defRPr/>
            </a:pPr>
            <a:r>
              <a:rPr lang="it-IT" sz="4400" b="1" kern="0" dirty="0">
                <a:solidFill>
                  <a:srgbClr val="F2F2F2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Grazie per l’attenzione.</a:t>
            </a:r>
            <a:endParaRPr lang="it-IT" sz="1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490299EF-BA3A-7ED1-35E5-9469AD025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472" y="1369758"/>
            <a:ext cx="4387809" cy="2189368"/>
          </a:xfrm>
          <a:prstGeom prst="rect">
            <a:avLst/>
          </a:prstGeom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C260F918-DA33-74BB-24E1-03737C044685}"/>
              </a:ext>
            </a:extLst>
          </p:cNvPr>
          <p:cNvSpPr/>
          <p:nvPr/>
        </p:nvSpPr>
        <p:spPr>
          <a:xfrm>
            <a:off x="1759255" y="4308260"/>
            <a:ext cx="1557451" cy="1457326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/>
          <p:nvPr/>
        </p:nvSpPr>
        <p:spPr>
          <a:xfrm>
            <a:off x="3837208" y="436187"/>
            <a:ext cx="4517584" cy="73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it-IT" sz="4400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LA PIATTAFORMA</a:t>
            </a:r>
            <a:endParaRPr sz="4400"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pic>
        <p:nvPicPr>
          <p:cNvPr id="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93197EE5-ADD9-A8C8-0D5C-258CD50DA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637" y="98061"/>
            <a:ext cx="831643" cy="414995"/>
          </a:xfrm>
          <a:prstGeom prst="rect">
            <a:avLst/>
          </a:prstGeom>
          <a:solidFill>
            <a:srgbClr val="00B9FF"/>
          </a:solidFill>
          <a:ln>
            <a:noFill/>
          </a:ln>
        </p:spPr>
      </p:pic>
      <p:sp>
        <p:nvSpPr>
          <p:cNvPr id="12" name="Google Shape;36;p2">
            <a:extLst>
              <a:ext uri="{FF2B5EF4-FFF2-40B4-BE49-F238E27FC236}">
                <a16:creationId xmlns:a16="http://schemas.microsoft.com/office/drawing/2014/main" id="{7F24E90C-43B1-218F-F923-69DEEFCB4B90}"/>
              </a:ext>
            </a:extLst>
          </p:cNvPr>
          <p:cNvSpPr txBox="1"/>
          <p:nvPr/>
        </p:nvSpPr>
        <p:spPr>
          <a:xfrm>
            <a:off x="1681949" y="4289471"/>
            <a:ext cx="1556479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it-IT" sz="2400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GRATUITA</a:t>
            </a:r>
            <a:endParaRPr sz="2400"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sp>
        <p:nvSpPr>
          <p:cNvPr id="13" name="Google Shape;36;p2">
            <a:extLst>
              <a:ext uri="{FF2B5EF4-FFF2-40B4-BE49-F238E27FC236}">
                <a16:creationId xmlns:a16="http://schemas.microsoft.com/office/drawing/2014/main" id="{D3B4A406-AA6F-CFDD-414C-268134EFE9E2}"/>
              </a:ext>
            </a:extLst>
          </p:cNvPr>
          <p:cNvSpPr txBox="1"/>
          <p:nvPr/>
        </p:nvSpPr>
        <p:spPr>
          <a:xfrm>
            <a:off x="4046268" y="4289470"/>
            <a:ext cx="1556479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it-IT" sz="2400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SEMPLICE</a:t>
            </a:r>
            <a:endParaRPr sz="2400"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sp>
        <p:nvSpPr>
          <p:cNvPr id="14" name="Google Shape;36;p2">
            <a:extLst>
              <a:ext uri="{FF2B5EF4-FFF2-40B4-BE49-F238E27FC236}">
                <a16:creationId xmlns:a16="http://schemas.microsoft.com/office/drawing/2014/main" id="{CD16B881-06F9-5D0A-4F32-AA757D6B647F}"/>
              </a:ext>
            </a:extLst>
          </p:cNvPr>
          <p:cNvSpPr txBox="1"/>
          <p:nvPr/>
        </p:nvSpPr>
        <p:spPr>
          <a:xfrm>
            <a:off x="6462731" y="4289469"/>
            <a:ext cx="1556479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it-IT" sz="2400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DIGITALE</a:t>
            </a:r>
            <a:endParaRPr sz="2400"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sp>
        <p:nvSpPr>
          <p:cNvPr id="15" name="Google Shape;36;p2">
            <a:extLst>
              <a:ext uri="{FF2B5EF4-FFF2-40B4-BE49-F238E27FC236}">
                <a16:creationId xmlns:a16="http://schemas.microsoft.com/office/drawing/2014/main" id="{CDC4BE61-B7E1-3AE3-24CD-C84CD1AAA4F4}"/>
              </a:ext>
            </a:extLst>
          </p:cNvPr>
          <p:cNvSpPr txBox="1"/>
          <p:nvPr/>
        </p:nvSpPr>
        <p:spPr>
          <a:xfrm>
            <a:off x="8967535" y="4289469"/>
            <a:ext cx="1556479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it-IT" sz="2400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COMPLETA</a:t>
            </a:r>
            <a:endParaRPr sz="2400"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5A8A75C8-8A70-CB85-3682-8EFC28110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594" y="2527996"/>
            <a:ext cx="1829191" cy="1638713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94F5B0F4-A989-4EA6-E06C-E15348C3D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6559" y="2621201"/>
            <a:ext cx="1648825" cy="1500256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BA3FE95F-84B0-26A6-9289-A0D4805179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1642" y="2621201"/>
            <a:ext cx="1556479" cy="1500256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7FEE1F36-C26E-337D-108F-78B2B27137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9194" y="2527996"/>
            <a:ext cx="1644820" cy="1500256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44BA72DF-D0AB-A06A-7367-D3B77E7E62C6}"/>
              </a:ext>
            </a:extLst>
          </p:cNvPr>
          <p:cNvSpPr/>
          <p:nvPr/>
        </p:nvSpPr>
        <p:spPr>
          <a:xfrm>
            <a:off x="11290463" y="5929211"/>
            <a:ext cx="1045461" cy="1002459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3DFF2F3E-A975-246D-BE34-554A609F9362}"/>
              </a:ext>
            </a:extLst>
          </p:cNvPr>
          <p:cNvSpPr/>
          <p:nvPr/>
        </p:nvSpPr>
        <p:spPr>
          <a:xfrm>
            <a:off x="-123825" y="-133350"/>
            <a:ext cx="1557451" cy="1457326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4619F34F-0C8A-F203-E003-A5A98F200FC8}"/>
              </a:ext>
            </a:extLst>
          </p:cNvPr>
          <p:cNvSpPr/>
          <p:nvPr/>
        </p:nvSpPr>
        <p:spPr>
          <a:xfrm>
            <a:off x="10969951" y="5586182"/>
            <a:ext cx="736334" cy="686058"/>
          </a:xfrm>
          <a:prstGeom prst="roundRect">
            <a:avLst/>
          </a:prstGeom>
          <a:solidFill>
            <a:srgbClr val="A7B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04BEA736-2E9E-2168-7990-47BB376AFF33}"/>
              </a:ext>
            </a:extLst>
          </p:cNvPr>
          <p:cNvSpPr/>
          <p:nvPr/>
        </p:nvSpPr>
        <p:spPr>
          <a:xfrm>
            <a:off x="740511" y="693089"/>
            <a:ext cx="1116864" cy="1101673"/>
          </a:xfrm>
          <a:prstGeom prst="roundRect">
            <a:avLst/>
          </a:prstGeom>
          <a:solidFill>
            <a:srgbClr val="A7B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C1F4A422-8AD5-3A7E-8E8F-64DDEC65DD54}"/>
              </a:ext>
            </a:extLst>
          </p:cNvPr>
          <p:cNvSpPr/>
          <p:nvPr/>
        </p:nvSpPr>
        <p:spPr>
          <a:xfrm>
            <a:off x="-66675" y="6297995"/>
            <a:ext cx="623947" cy="598106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2FA57610-1446-39BB-F70A-26D0F3F0CD45}"/>
              </a:ext>
            </a:extLst>
          </p:cNvPr>
          <p:cNvSpPr/>
          <p:nvPr/>
        </p:nvSpPr>
        <p:spPr>
          <a:xfrm>
            <a:off x="337217" y="6080288"/>
            <a:ext cx="411295" cy="387186"/>
          </a:xfrm>
          <a:prstGeom prst="roundRect">
            <a:avLst/>
          </a:prstGeom>
          <a:solidFill>
            <a:srgbClr val="A7B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8573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/>
          <p:nvPr/>
        </p:nvSpPr>
        <p:spPr>
          <a:xfrm>
            <a:off x="3083803" y="264680"/>
            <a:ext cx="6300070" cy="73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it-IT" sz="4400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UN UNICO MARKETPLACE</a:t>
            </a:r>
            <a:endParaRPr sz="4400"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pic>
        <p:nvPicPr>
          <p:cNvPr id="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93197EE5-ADD9-A8C8-0D5C-258CD50DA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3931" y="98061"/>
            <a:ext cx="831643" cy="414995"/>
          </a:xfrm>
          <a:prstGeom prst="rect">
            <a:avLst/>
          </a:prstGeom>
          <a:solidFill>
            <a:srgbClr val="00B9FF"/>
          </a:solidFill>
          <a:ln>
            <a:noFill/>
          </a:ln>
        </p:spPr>
      </p:pic>
      <p:sp>
        <p:nvSpPr>
          <p:cNvPr id="12" name="Google Shape;36;p2">
            <a:extLst>
              <a:ext uri="{FF2B5EF4-FFF2-40B4-BE49-F238E27FC236}">
                <a16:creationId xmlns:a16="http://schemas.microsoft.com/office/drawing/2014/main" id="{7F24E90C-43B1-218F-F923-69DEEFCB4B90}"/>
              </a:ext>
            </a:extLst>
          </p:cNvPr>
          <p:cNvSpPr txBox="1"/>
          <p:nvPr/>
        </p:nvSpPr>
        <p:spPr>
          <a:xfrm>
            <a:off x="1201762" y="1742072"/>
            <a:ext cx="2921170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algn="r" defTabSz="1219170">
              <a:buClr>
                <a:srgbClr val="000000"/>
              </a:buClr>
              <a:defRPr/>
            </a:pPr>
            <a:r>
              <a:rPr lang="it-IT" sz="2400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CONTI AZIENDALI</a:t>
            </a:r>
            <a:endParaRPr sz="2400"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3E735F9F-3E10-CD12-13E6-D78B23D7D564}"/>
              </a:ext>
            </a:extLst>
          </p:cNvPr>
          <p:cNvSpPr/>
          <p:nvPr/>
        </p:nvSpPr>
        <p:spPr>
          <a:xfrm>
            <a:off x="4472603" y="1577714"/>
            <a:ext cx="1406539" cy="738637"/>
          </a:xfrm>
          <a:prstGeom prst="roundRect">
            <a:avLst/>
          </a:prstGeom>
          <a:noFill/>
          <a:ln w="28575">
            <a:solidFill>
              <a:srgbClr val="0047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Google Shape;36;p2">
            <a:extLst>
              <a:ext uri="{FF2B5EF4-FFF2-40B4-BE49-F238E27FC236}">
                <a16:creationId xmlns:a16="http://schemas.microsoft.com/office/drawing/2014/main" id="{244F87F1-C1CD-02F9-8957-AF71790F6822}"/>
              </a:ext>
            </a:extLst>
          </p:cNvPr>
          <p:cNvSpPr txBox="1"/>
          <p:nvPr/>
        </p:nvSpPr>
        <p:spPr>
          <a:xfrm>
            <a:off x="1201762" y="2579037"/>
            <a:ext cx="2921170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algn="r" defTabSz="1219170">
              <a:buClr>
                <a:srgbClr val="000000"/>
              </a:buClr>
              <a:defRPr/>
            </a:pPr>
            <a:r>
              <a:rPr lang="it-IT" sz="2400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PAGAMENTI</a:t>
            </a:r>
          </a:p>
        </p:txBody>
      </p:sp>
      <p:sp>
        <p:nvSpPr>
          <p:cNvPr id="9" name="Google Shape;36;p2">
            <a:extLst>
              <a:ext uri="{FF2B5EF4-FFF2-40B4-BE49-F238E27FC236}">
                <a16:creationId xmlns:a16="http://schemas.microsoft.com/office/drawing/2014/main" id="{0FBF150D-C171-12A0-A933-0DC137072698}"/>
              </a:ext>
            </a:extLst>
          </p:cNvPr>
          <p:cNvSpPr txBox="1"/>
          <p:nvPr/>
        </p:nvSpPr>
        <p:spPr>
          <a:xfrm>
            <a:off x="1201762" y="3429000"/>
            <a:ext cx="2921170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algn="r" defTabSz="1219170">
              <a:buClr>
                <a:srgbClr val="000000"/>
              </a:buClr>
              <a:defRPr/>
            </a:pPr>
            <a:r>
              <a:rPr lang="it-IT" sz="2400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FINANZIAMENTI</a:t>
            </a:r>
          </a:p>
        </p:txBody>
      </p:sp>
      <p:sp>
        <p:nvSpPr>
          <p:cNvPr id="10" name="Google Shape;36;p2">
            <a:extLst>
              <a:ext uri="{FF2B5EF4-FFF2-40B4-BE49-F238E27FC236}">
                <a16:creationId xmlns:a16="http://schemas.microsoft.com/office/drawing/2014/main" id="{5CCC9164-AE21-C253-E740-5E355DAC1C45}"/>
              </a:ext>
            </a:extLst>
          </p:cNvPr>
          <p:cNvSpPr txBox="1"/>
          <p:nvPr/>
        </p:nvSpPr>
        <p:spPr>
          <a:xfrm>
            <a:off x="1201762" y="4290562"/>
            <a:ext cx="2921170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algn="r" defTabSz="1219170">
              <a:buClr>
                <a:srgbClr val="000000"/>
              </a:buClr>
              <a:defRPr/>
            </a:pPr>
            <a:r>
              <a:rPr lang="it-IT" sz="2400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ANTICIPO FATTURE</a:t>
            </a:r>
          </a:p>
        </p:txBody>
      </p:sp>
      <p:sp>
        <p:nvSpPr>
          <p:cNvPr id="11" name="Google Shape;36;p2">
            <a:extLst>
              <a:ext uri="{FF2B5EF4-FFF2-40B4-BE49-F238E27FC236}">
                <a16:creationId xmlns:a16="http://schemas.microsoft.com/office/drawing/2014/main" id="{77DDFBB1-B004-AE9C-C7FE-3D8A27ACE6F2}"/>
              </a:ext>
            </a:extLst>
          </p:cNvPr>
          <p:cNvSpPr txBox="1"/>
          <p:nvPr/>
        </p:nvSpPr>
        <p:spPr>
          <a:xfrm>
            <a:off x="538474" y="5061491"/>
            <a:ext cx="3584332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algn="r" defTabSz="1219170">
              <a:buClr>
                <a:srgbClr val="000000"/>
              </a:buClr>
              <a:defRPr/>
            </a:pPr>
            <a:r>
              <a:rPr lang="it-IT" sz="2400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FINANZA STRAORDINARIA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1491EA42-D3D6-BBD2-CF2B-80882EF0E7CB}"/>
              </a:ext>
            </a:extLst>
          </p:cNvPr>
          <p:cNvGrpSpPr/>
          <p:nvPr/>
        </p:nvGrpSpPr>
        <p:grpSpPr>
          <a:xfrm>
            <a:off x="5925797" y="1406893"/>
            <a:ext cx="1240636" cy="885048"/>
            <a:chOff x="4871832" y="5855777"/>
            <a:chExt cx="2176207" cy="1632155"/>
          </a:xfrm>
        </p:grpSpPr>
        <p:pic>
          <p:nvPicPr>
            <p:cNvPr id="17" name="Picture 6" descr="crif-logo - Requadro">
              <a:extLst>
                <a:ext uri="{FF2B5EF4-FFF2-40B4-BE49-F238E27FC236}">
                  <a16:creationId xmlns:a16="http://schemas.microsoft.com/office/drawing/2014/main" id="{5C53C5DE-80A9-E481-5E83-D35E0242BA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832" y="5855777"/>
              <a:ext cx="2176207" cy="163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0E4821FB-2005-042D-48D5-1D8129268A21}"/>
                </a:ext>
              </a:extLst>
            </p:cNvPr>
            <p:cNvSpPr txBox="1"/>
            <p:nvPr/>
          </p:nvSpPr>
          <p:spPr>
            <a:xfrm>
              <a:off x="6235067" y="6751997"/>
              <a:ext cx="650647" cy="391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1507846" rtl="0">
                <a:defRPr/>
              </a:pPr>
              <a:r>
                <a:rPr lang="it-IT" sz="2198" b="1" kern="1200" dirty="0">
                  <a:solidFill>
                    <a:srgbClr val="092F5B"/>
                  </a:solidFill>
                  <a:latin typeface="Calibri" panose="020F0502020204030204"/>
                  <a:ea typeface="+mn-ea"/>
                  <a:cs typeface="+mn-cs"/>
                </a:rPr>
                <a:t>AISP</a:t>
              </a:r>
            </a:p>
          </p:txBody>
        </p:sp>
      </p:grpSp>
      <p:pic>
        <p:nvPicPr>
          <p:cNvPr id="19" name="Immagine 18">
            <a:extLst>
              <a:ext uri="{FF2B5EF4-FFF2-40B4-BE49-F238E27FC236}">
                <a16:creationId xmlns:a16="http://schemas.microsoft.com/office/drawing/2014/main" id="{50A509E0-290A-4C15-DEAA-C382F18CB9A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3478" y="1668571"/>
            <a:ext cx="1057894" cy="555394"/>
          </a:xfrm>
          <a:prstGeom prst="rect">
            <a:avLst/>
          </a:prstGeom>
          <a:noFill/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5A625386-FB04-AE9A-0951-03790FFCF9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9333" y="2645821"/>
            <a:ext cx="1293077" cy="340992"/>
          </a:xfrm>
          <a:prstGeom prst="rect">
            <a:avLst/>
          </a:prstGeom>
        </p:spPr>
      </p:pic>
      <p:pic>
        <p:nvPicPr>
          <p:cNvPr id="31" name="Picture 2" descr="Credito Imprese: Online, Semplice e Veloce - October Italia">
            <a:extLst>
              <a:ext uri="{FF2B5EF4-FFF2-40B4-BE49-F238E27FC236}">
                <a16:creationId xmlns:a16="http://schemas.microsoft.com/office/drawing/2014/main" id="{E645DE94-814D-2D25-43AA-5BADCCAB1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3272" y="3465606"/>
            <a:ext cx="1406539" cy="3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News - Opyn | Redazione Opyn">
            <a:extLst>
              <a:ext uri="{FF2B5EF4-FFF2-40B4-BE49-F238E27FC236}">
                <a16:creationId xmlns:a16="http://schemas.microsoft.com/office/drawing/2014/main" id="{E65E8DBF-EC8C-2AC7-54EA-6FAB80B0F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219" y="2998301"/>
            <a:ext cx="1292261" cy="129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97279E01-5AED-FD85-C7BC-D025D44454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5138" y="3409809"/>
            <a:ext cx="1068253" cy="430862"/>
          </a:xfrm>
          <a:prstGeom prst="rect">
            <a:avLst/>
          </a:prstGeom>
        </p:spPr>
      </p:pic>
      <p:pic>
        <p:nvPicPr>
          <p:cNvPr id="35" name="Picture 8" descr="Workinvoice • Flow">
            <a:extLst>
              <a:ext uri="{FF2B5EF4-FFF2-40B4-BE49-F238E27FC236}">
                <a16:creationId xmlns:a16="http://schemas.microsoft.com/office/drawing/2014/main" id="{4EA63718-633E-1393-873D-6DB4E839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4358" y="4213458"/>
            <a:ext cx="997603" cy="49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Portfolio | Gellify">
            <a:extLst>
              <a:ext uri="{FF2B5EF4-FFF2-40B4-BE49-F238E27FC236}">
                <a16:creationId xmlns:a16="http://schemas.microsoft.com/office/drawing/2014/main" id="{662E20A0-1C37-A109-758F-3BB39ED17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838" y="4218434"/>
            <a:ext cx="955022" cy="51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A7A08431-7DFC-C866-FF72-18B0D1752204}"/>
              </a:ext>
            </a:extLst>
          </p:cNvPr>
          <p:cNvSpPr/>
          <p:nvPr/>
        </p:nvSpPr>
        <p:spPr>
          <a:xfrm>
            <a:off x="6003622" y="1573958"/>
            <a:ext cx="1406539" cy="738637"/>
          </a:xfrm>
          <a:prstGeom prst="roundRect">
            <a:avLst/>
          </a:prstGeom>
          <a:noFill/>
          <a:ln w="28575">
            <a:solidFill>
              <a:srgbClr val="0047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C2B25727-09DB-93FD-731C-160A8BFD154C}"/>
              </a:ext>
            </a:extLst>
          </p:cNvPr>
          <p:cNvSpPr/>
          <p:nvPr/>
        </p:nvSpPr>
        <p:spPr>
          <a:xfrm>
            <a:off x="4475139" y="2407208"/>
            <a:ext cx="1406539" cy="738637"/>
          </a:xfrm>
          <a:prstGeom prst="roundRect">
            <a:avLst/>
          </a:prstGeom>
          <a:noFill/>
          <a:ln w="28575">
            <a:solidFill>
              <a:srgbClr val="0047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con angoli arrotondati 41">
            <a:extLst>
              <a:ext uri="{FF2B5EF4-FFF2-40B4-BE49-F238E27FC236}">
                <a16:creationId xmlns:a16="http://schemas.microsoft.com/office/drawing/2014/main" id="{B6225E2E-9562-8DD5-C5C0-3152701C3419}"/>
              </a:ext>
            </a:extLst>
          </p:cNvPr>
          <p:cNvSpPr/>
          <p:nvPr/>
        </p:nvSpPr>
        <p:spPr>
          <a:xfrm>
            <a:off x="4472603" y="3259723"/>
            <a:ext cx="1406539" cy="738637"/>
          </a:xfrm>
          <a:prstGeom prst="roundRect">
            <a:avLst/>
          </a:prstGeom>
          <a:noFill/>
          <a:ln w="28575">
            <a:solidFill>
              <a:srgbClr val="0047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con angoli arrotondati 42">
            <a:extLst>
              <a:ext uri="{FF2B5EF4-FFF2-40B4-BE49-F238E27FC236}">
                <a16:creationId xmlns:a16="http://schemas.microsoft.com/office/drawing/2014/main" id="{549DCB14-ACD1-BEA9-718D-FCCAF3784D7C}"/>
              </a:ext>
            </a:extLst>
          </p:cNvPr>
          <p:cNvSpPr/>
          <p:nvPr/>
        </p:nvSpPr>
        <p:spPr>
          <a:xfrm>
            <a:off x="6003318" y="3247520"/>
            <a:ext cx="1406539" cy="738637"/>
          </a:xfrm>
          <a:prstGeom prst="roundRect">
            <a:avLst/>
          </a:prstGeom>
          <a:noFill/>
          <a:ln w="28575">
            <a:solidFill>
              <a:srgbClr val="0047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con angoli arrotondati 43">
            <a:extLst>
              <a:ext uri="{FF2B5EF4-FFF2-40B4-BE49-F238E27FC236}">
                <a16:creationId xmlns:a16="http://schemas.microsoft.com/office/drawing/2014/main" id="{CDFBE67A-FC6D-2A82-6C0A-1583B4AF14D3}"/>
              </a:ext>
            </a:extLst>
          </p:cNvPr>
          <p:cNvSpPr/>
          <p:nvPr/>
        </p:nvSpPr>
        <p:spPr>
          <a:xfrm>
            <a:off x="7523662" y="3245584"/>
            <a:ext cx="1406539" cy="738637"/>
          </a:xfrm>
          <a:prstGeom prst="roundRect">
            <a:avLst/>
          </a:prstGeom>
          <a:noFill/>
          <a:ln w="28575">
            <a:solidFill>
              <a:srgbClr val="0047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con angoli arrotondati 44">
            <a:extLst>
              <a:ext uri="{FF2B5EF4-FFF2-40B4-BE49-F238E27FC236}">
                <a16:creationId xmlns:a16="http://schemas.microsoft.com/office/drawing/2014/main" id="{F55270F0-1709-53F4-2628-D58DD2368033}"/>
              </a:ext>
            </a:extLst>
          </p:cNvPr>
          <p:cNvSpPr/>
          <p:nvPr/>
        </p:nvSpPr>
        <p:spPr>
          <a:xfrm>
            <a:off x="4472796" y="4107671"/>
            <a:ext cx="1406539" cy="738637"/>
          </a:xfrm>
          <a:prstGeom prst="roundRect">
            <a:avLst/>
          </a:prstGeom>
          <a:noFill/>
          <a:ln w="28575">
            <a:solidFill>
              <a:srgbClr val="0047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4555CAB9-02D9-4491-995A-FB5291CCA760}"/>
              </a:ext>
            </a:extLst>
          </p:cNvPr>
          <p:cNvSpPr/>
          <p:nvPr/>
        </p:nvSpPr>
        <p:spPr>
          <a:xfrm>
            <a:off x="5999695" y="4107671"/>
            <a:ext cx="1406539" cy="738637"/>
          </a:xfrm>
          <a:prstGeom prst="roundRect">
            <a:avLst/>
          </a:prstGeom>
          <a:noFill/>
          <a:ln w="28575">
            <a:solidFill>
              <a:srgbClr val="0047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con angoli arrotondati 46">
            <a:extLst>
              <a:ext uri="{FF2B5EF4-FFF2-40B4-BE49-F238E27FC236}">
                <a16:creationId xmlns:a16="http://schemas.microsoft.com/office/drawing/2014/main" id="{5FF54BF3-832B-B973-A257-2A0F5D013630}"/>
              </a:ext>
            </a:extLst>
          </p:cNvPr>
          <p:cNvSpPr/>
          <p:nvPr/>
        </p:nvSpPr>
        <p:spPr>
          <a:xfrm>
            <a:off x="4472603" y="4947594"/>
            <a:ext cx="1406539" cy="738637"/>
          </a:xfrm>
          <a:prstGeom prst="roundRect">
            <a:avLst/>
          </a:prstGeom>
          <a:noFill/>
          <a:ln w="28575">
            <a:solidFill>
              <a:srgbClr val="0047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8" name="Picture 6" descr="Mamacrowd | EmiliaRomagnaStartUp">
            <a:extLst>
              <a:ext uri="{FF2B5EF4-FFF2-40B4-BE49-F238E27FC236}">
                <a16:creationId xmlns:a16="http://schemas.microsoft.com/office/drawing/2014/main" id="{63BFDA7E-87AA-327E-49F9-40296F3A7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45" y="5147029"/>
            <a:ext cx="1224742" cy="36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crif-logo - Requadro">
            <a:extLst>
              <a:ext uri="{FF2B5EF4-FFF2-40B4-BE49-F238E27FC236}">
                <a16:creationId xmlns:a16="http://schemas.microsoft.com/office/drawing/2014/main" id="{D13F67B4-D29C-ACE0-D131-3D8C10DBA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295" y="4833127"/>
            <a:ext cx="962446" cy="72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356E716C-38F3-80A8-DEB7-7CB7A4C6140F}"/>
              </a:ext>
            </a:extLst>
          </p:cNvPr>
          <p:cNvSpPr txBox="1"/>
          <p:nvPr/>
        </p:nvSpPr>
        <p:spPr>
          <a:xfrm>
            <a:off x="7384948" y="5349857"/>
            <a:ext cx="1680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 rtl="0">
              <a:defRPr/>
            </a:pPr>
            <a:r>
              <a:rPr lang="it-IT" sz="1100" b="1" kern="1200" dirty="0">
                <a:solidFill>
                  <a:srgbClr val="092F5B"/>
                </a:solidFill>
                <a:latin typeface="Calibri" panose="020F0502020204030204"/>
                <a:ea typeface="+mn-ea"/>
                <a:cs typeface="+mn-cs"/>
              </a:rPr>
              <a:t>FINANZA AGEVOLATA</a:t>
            </a:r>
          </a:p>
        </p:txBody>
      </p:sp>
      <p:pic>
        <p:nvPicPr>
          <p:cNvPr id="52" name="Picture 2" descr="Azimut Direct | LinkedIn">
            <a:extLst>
              <a:ext uri="{FF2B5EF4-FFF2-40B4-BE49-F238E27FC236}">
                <a16:creationId xmlns:a16="http://schemas.microsoft.com/office/drawing/2014/main" id="{0D9920BF-01F1-1A81-7101-88201ED00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8" b="12589"/>
          <a:stretch/>
        </p:blipFill>
        <p:spPr bwMode="auto">
          <a:xfrm>
            <a:off x="4693869" y="5009579"/>
            <a:ext cx="964003" cy="64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con angoli arrotondati 52">
            <a:extLst>
              <a:ext uri="{FF2B5EF4-FFF2-40B4-BE49-F238E27FC236}">
                <a16:creationId xmlns:a16="http://schemas.microsoft.com/office/drawing/2014/main" id="{A0EF3836-8C4E-7554-4C04-51041BDC64B8}"/>
              </a:ext>
            </a:extLst>
          </p:cNvPr>
          <p:cNvSpPr/>
          <p:nvPr/>
        </p:nvSpPr>
        <p:spPr>
          <a:xfrm>
            <a:off x="5994931" y="4947883"/>
            <a:ext cx="1406539" cy="738637"/>
          </a:xfrm>
          <a:prstGeom prst="roundRect">
            <a:avLst/>
          </a:prstGeom>
          <a:noFill/>
          <a:ln w="28575">
            <a:solidFill>
              <a:srgbClr val="0047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con angoli arrotondati 53">
            <a:extLst>
              <a:ext uri="{FF2B5EF4-FFF2-40B4-BE49-F238E27FC236}">
                <a16:creationId xmlns:a16="http://schemas.microsoft.com/office/drawing/2014/main" id="{DE615BBF-AD7B-DC86-74E3-B1190FEA89F3}"/>
              </a:ext>
            </a:extLst>
          </p:cNvPr>
          <p:cNvSpPr/>
          <p:nvPr/>
        </p:nvSpPr>
        <p:spPr>
          <a:xfrm>
            <a:off x="7517052" y="4947593"/>
            <a:ext cx="1406539" cy="738637"/>
          </a:xfrm>
          <a:prstGeom prst="roundRect">
            <a:avLst/>
          </a:prstGeom>
          <a:noFill/>
          <a:ln w="28575">
            <a:solidFill>
              <a:srgbClr val="0047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con angoli arrotondati 54">
            <a:extLst>
              <a:ext uri="{FF2B5EF4-FFF2-40B4-BE49-F238E27FC236}">
                <a16:creationId xmlns:a16="http://schemas.microsoft.com/office/drawing/2014/main" id="{BCF2E85B-249F-CA57-2CBD-148678512528}"/>
              </a:ext>
            </a:extLst>
          </p:cNvPr>
          <p:cNvSpPr/>
          <p:nvPr/>
        </p:nvSpPr>
        <p:spPr>
          <a:xfrm>
            <a:off x="9039173" y="4952892"/>
            <a:ext cx="1406539" cy="738637"/>
          </a:xfrm>
          <a:prstGeom prst="roundRect">
            <a:avLst/>
          </a:prstGeom>
          <a:noFill/>
          <a:ln w="28575">
            <a:solidFill>
              <a:srgbClr val="0047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8" name="Immagine 57">
            <a:extLst>
              <a:ext uri="{FF2B5EF4-FFF2-40B4-BE49-F238E27FC236}">
                <a16:creationId xmlns:a16="http://schemas.microsoft.com/office/drawing/2014/main" id="{AE750569-A06A-E4F2-90E0-449567B82F6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25138" y="5178497"/>
            <a:ext cx="1066213" cy="379980"/>
          </a:xfrm>
          <a:prstGeom prst="rect">
            <a:avLst/>
          </a:prstGeom>
        </p:spPr>
      </p:pic>
      <p:sp>
        <p:nvSpPr>
          <p:cNvPr id="59" name="Rettangolo con angoli arrotondati 58">
            <a:extLst>
              <a:ext uri="{FF2B5EF4-FFF2-40B4-BE49-F238E27FC236}">
                <a16:creationId xmlns:a16="http://schemas.microsoft.com/office/drawing/2014/main" id="{FF9720BE-8CE4-E732-357E-8EAF9986C65C}"/>
              </a:ext>
            </a:extLst>
          </p:cNvPr>
          <p:cNvSpPr/>
          <p:nvPr/>
        </p:nvSpPr>
        <p:spPr>
          <a:xfrm>
            <a:off x="4472603" y="5803685"/>
            <a:ext cx="1406539" cy="738637"/>
          </a:xfrm>
          <a:prstGeom prst="roundRect">
            <a:avLst/>
          </a:prstGeom>
          <a:noFill/>
          <a:ln w="28575">
            <a:solidFill>
              <a:srgbClr val="0047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0" name="Picture 2" descr="Michele Grazioli - Artificial Intelligence Entrepreneur">
            <a:extLst>
              <a:ext uri="{FF2B5EF4-FFF2-40B4-BE49-F238E27FC236}">
                <a16:creationId xmlns:a16="http://schemas.microsoft.com/office/drawing/2014/main" id="{57F5638D-EC95-51F0-01B7-489FD1F4E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469" y="5630558"/>
            <a:ext cx="1446941" cy="111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rif-logo - Requadro">
            <a:extLst>
              <a:ext uri="{FF2B5EF4-FFF2-40B4-BE49-F238E27FC236}">
                <a16:creationId xmlns:a16="http://schemas.microsoft.com/office/drawing/2014/main" id="{A32AFE57-F19D-C460-70EC-F5E7F9D84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283" y="5685733"/>
            <a:ext cx="787134" cy="59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07DA6C3E-8D87-10FB-22DE-8F2502BAF190}"/>
              </a:ext>
            </a:extLst>
          </p:cNvPr>
          <p:cNvSpPr txBox="1"/>
          <p:nvPr/>
        </p:nvSpPr>
        <p:spPr>
          <a:xfrm>
            <a:off x="4731391" y="6112919"/>
            <a:ext cx="9076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507846" rtl="0">
              <a:defRPr/>
            </a:pPr>
            <a:r>
              <a:rPr lang="it-IT" sz="1100" b="1" kern="1200" dirty="0">
                <a:solidFill>
                  <a:srgbClr val="092F5B"/>
                </a:solidFill>
                <a:latin typeface="Calibri" panose="020F0502020204030204"/>
                <a:ea typeface="+mn-ea"/>
                <a:cs typeface="+mn-cs"/>
              </a:rPr>
              <a:t>FINANZA</a:t>
            </a:r>
          </a:p>
          <a:p>
            <a:pPr algn="ctr" defTabSz="1507846" rtl="0">
              <a:defRPr/>
            </a:pPr>
            <a:r>
              <a:rPr lang="it-IT" sz="1100" b="1" kern="1200" dirty="0">
                <a:solidFill>
                  <a:srgbClr val="092F5B"/>
                </a:solidFill>
                <a:latin typeface="Calibri" panose="020F0502020204030204"/>
                <a:ea typeface="+mn-ea"/>
                <a:cs typeface="+mn-cs"/>
              </a:rPr>
              <a:t>AGEVOLATA</a:t>
            </a:r>
          </a:p>
        </p:txBody>
      </p:sp>
      <p:pic>
        <p:nvPicPr>
          <p:cNvPr id="63" name="Picture 2" descr="Revo, la Spac assicurativa di Minali e Costamagna, mira a raccogliere 200  mln euro. Business combination entro fine anno - BeBeez">
            <a:extLst>
              <a:ext uri="{FF2B5EF4-FFF2-40B4-BE49-F238E27FC236}">
                <a16:creationId xmlns:a16="http://schemas.microsoft.com/office/drawing/2014/main" id="{14728B67-4922-D7C1-8776-08C3BBDE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211" y="9542022"/>
            <a:ext cx="1852727" cy="75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Azimut Direct | LinkedIn">
            <a:extLst>
              <a:ext uri="{FF2B5EF4-FFF2-40B4-BE49-F238E27FC236}">
                <a16:creationId xmlns:a16="http://schemas.microsoft.com/office/drawing/2014/main" id="{3B0D7F3A-649D-E7EA-6967-E5EA34EA7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8" b="12589"/>
          <a:stretch/>
        </p:blipFill>
        <p:spPr bwMode="auto">
          <a:xfrm>
            <a:off x="6137930" y="5827981"/>
            <a:ext cx="651250" cy="43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E7CA01DF-85B3-BD71-CF6B-FDF43131D1D8}"/>
              </a:ext>
            </a:extLst>
          </p:cNvPr>
          <p:cNvSpPr txBox="1"/>
          <p:nvPr/>
        </p:nvSpPr>
        <p:spPr>
          <a:xfrm>
            <a:off x="6417058" y="6102933"/>
            <a:ext cx="9124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507846" rtl="0">
              <a:defRPr/>
            </a:pPr>
            <a:r>
              <a:rPr lang="it-IT" sz="1100" b="1" kern="1200" dirty="0">
                <a:solidFill>
                  <a:srgbClr val="092F5B"/>
                </a:solidFill>
                <a:latin typeface="Calibri" panose="020F0502020204030204"/>
                <a:ea typeface="+mn-ea"/>
                <a:cs typeface="+mn-cs"/>
              </a:rPr>
              <a:t>CORPORATE</a:t>
            </a:r>
          </a:p>
          <a:p>
            <a:pPr algn="ctr" defTabSz="1507846" rtl="0">
              <a:defRPr/>
            </a:pPr>
            <a:r>
              <a:rPr lang="it-IT" sz="1100" b="1" kern="1200" dirty="0">
                <a:solidFill>
                  <a:srgbClr val="092F5B"/>
                </a:solidFill>
                <a:latin typeface="Calibri" panose="020F0502020204030204"/>
                <a:ea typeface="+mn-ea"/>
                <a:cs typeface="+mn-cs"/>
              </a:rPr>
              <a:t>FINANCE</a:t>
            </a:r>
          </a:p>
        </p:txBody>
      </p:sp>
      <p:sp>
        <p:nvSpPr>
          <p:cNvPr id="66" name="Rettangolo con angoli arrotondati 65">
            <a:extLst>
              <a:ext uri="{FF2B5EF4-FFF2-40B4-BE49-F238E27FC236}">
                <a16:creationId xmlns:a16="http://schemas.microsoft.com/office/drawing/2014/main" id="{8D8228D9-1F67-97AF-E07B-866BAA709A23}"/>
              </a:ext>
            </a:extLst>
          </p:cNvPr>
          <p:cNvSpPr/>
          <p:nvPr/>
        </p:nvSpPr>
        <p:spPr>
          <a:xfrm>
            <a:off x="5994931" y="5795183"/>
            <a:ext cx="1406539" cy="738637"/>
          </a:xfrm>
          <a:prstGeom prst="roundRect">
            <a:avLst/>
          </a:prstGeom>
          <a:noFill/>
          <a:ln w="28575">
            <a:solidFill>
              <a:srgbClr val="0047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Rettangolo con angoli arrotondati 66">
            <a:extLst>
              <a:ext uri="{FF2B5EF4-FFF2-40B4-BE49-F238E27FC236}">
                <a16:creationId xmlns:a16="http://schemas.microsoft.com/office/drawing/2014/main" id="{6F27F69A-00F6-5CA8-DB00-BB2425F7E13D}"/>
              </a:ext>
            </a:extLst>
          </p:cNvPr>
          <p:cNvSpPr/>
          <p:nvPr/>
        </p:nvSpPr>
        <p:spPr>
          <a:xfrm>
            <a:off x="7524386" y="5794043"/>
            <a:ext cx="1406539" cy="738637"/>
          </a:xfrm>
          <a:prstGeom prst="roundRect">
            <a:avLst/>
          </a:prstGeom>
          <a:noFill/>
          <a:ln w="28575">
            <a:solidFill>
              <a:srgbClr val="0047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Rettangolo con angoli arrotondati 67">
            <a:extLst>
              <a:ext uri="{FF2B5EF4-FFF2-40B4-BE49-F238E27FC236}">
                <a16:creationId xmlns:a16="http://schemas.microsoft.com/office/drawing/2014/main" id="{EAF6CA40-CBBA-4A5D-0CC2-A6DA4A8C2A7A}"/>
              </a:ext>
            </a:extLst>
          </p:cNvPr>
          <p:cNvSpPr/>
          <p:nvPr/>
        </p:nvSpPr>
        <p:spPr>
          <a:xfrm>
            <a:off x="9039781" y="5785376"/>
            <a:ext cx="1406539" cy="738637"/>
          </a:xfrm>
          <a:prstGeom prst="roundRect">
            <a:avLst/>
          </a:prstGeom>
          <a:noFill/>
          <a:ln w="28575">
            <a:solidFill>
              <a:srgbClr val="0047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9" name="Picture 2" descr="Revo, la Spac assicurativa di Minali e Costamagna, mira a raccogliere 200  mln euro. Business combination entro fine anno - BeBeez">
            <a:extLst>
              <a:ext uri="{FF2B5EF4-FFF2-40B4-BE49-F238E27FC236}">
                <a16:creationId xmlns:a16="http://schemas.microsoft.com/office/drawing/2014/main" id="{A907C4D9-6289-DB4F-327A-C13F8FF37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737" y="5942737"/>
            <a:ext cx="1176487" cy="48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Google Shape;36;p2">
            <a:extLst>
              <a:ext uri="{FF2B5EF4-FFF2-40B4-BE49-F238E27FC236}">
                <a16:creationId xmlns:a16="http://schemas.microsoft.com/office/drawing/2014/main" id="{87D1A0AD-8EF5-C202-9D05-3EEB6B8FC3F0}"/>
              </a:ext>
            </a:extLst>
          </p:cNvPr>
          <p:cNvSpPr txBox="1"/>
          <p:nvPr/>
        </p:nvSpPr>
        <p:spPr>
          <a:xfrm>
            <a:off x="3269305" y="5923053"/>
            <a:ext cx="849796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algn="r" defTabSz="1219170">
              <a:buClr>
                <a:srgbClr val="000000"/>
              </a:buClr>
              <a:defRPr/>
            </a:pPr>
            <a:r>
              <a:rPr lang="it-IT" sz="2400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VAS</a:t>
            </a:r>
          </a:p>
        </p:txBody>
      </p:sp>
      <p:sp>
        <p:nvSpPr>
          <p:cNvPr id="71" name="Rettangolo con angoli arrotondati 70">
            <a:extLst>
              <a:ext uri="{FF2B5EF4-FFF2-40B4-BE49-F238E27FC236}">
                <a16:creationId xmlns:a16="http://schemas.microsoft.com/office/drawing/2014/main" id="{D864C0B9-9DB6-7FD2-EE73-7C14D137A738}"/>
              </a:ext>
            </a:extLst>
          </p:cNvPr>
          <p:cNvSpPr/>
          <p:nvPr/>
        </p:nvSpPr>
        <p:spPr>
          <a:xfrm>
            <a:off x="6000532" y="2407208"/>
            <a:ext cx="1406539" cy="738637"/>
          </a:xfrm>
          <a:prstGeom prst="roundRect">
            <a:avLst/>
          </a:prstGeom>
          <a:solidFill>
            <a:srgbClr val="A7BECE"/>
          </a:solidFill>
          <a:ln w="28575">
            <a:solidFill>
              <a:srgbClr val="0047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con angoli arrotondati 71">
            <a:extLst>
              <a:ext uri="{FF2B5EF4-FFF2-40B4-BE49-F238E27FC236}">
                <a16:creationId xmlns:a16="http://schemas.microsoft.com/office/drawing/2014/main" id="{91869FC2-3193-39F0-5A4E-11EABED93E7B}"/>
              </a:ext>
            </a:extLst>
          </p:cNvPr>
          <p:cNvSpPr/>
          <p:nvPr/>
        </p:nvSpPr>
        <p:spPr>
          <a:xfrm>
            <a:off x="7515006" y="2389408"/>
            <a:ext cx="1406539" cy="738637"/>
          </a:xfrm>
          <a:prstGeom prst="roundRect">
            <a:avLst/>
          </a:prstGeom>
          <a:solidFill>
            <a:srgbClr val="A7BECE"/>
          </a:solidFill>
          <a:ln w="28575">
            <a:solidFill>
              <a:srgbClr val="0047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con angoli arrotondati 72">
            <a:extLst>
              <a:ext uri="{FF2B5EF4-FFF2-40B4-BE49-F238E27FC236}">
                <a16:creationId xmlns:a16="http://schemas.microsoft.com/office/drawing/2014/main" id="{6B5FB44F-9584-7CDE-5BA0-9A04CD8A1322}"/>
              </a:ext>
            </a:extLst>
          </p:cNvPr>
          <p:cNvSpPr/>
          <p:nvPr/>
        </p:nvSpPr>
        <p:spPr>
          <a:xfrm>
            <a:off x="9039172" y="2389408"/>
            <a:ext cx="1406539" cy="738637"/>
          </a:xfrm>
          <a:prstGeom prst="roundRect">
            <a:avLst/>
          </a:prstGeom>
          <a:solidFill>
            <a:srgbClr val="A7BECE"/>
          </a:solidFill>
          <a:ln w="28575">
            <a:solidFill>
              <a:srgbClr val="0047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Rettangolo con angoli arrotondati 74">
            <a:extLst>
              <a:ext uri="{FF2B5EF4-FFF2-40B4-BE49-F238E27FC236}">
                <a16:creationId xmlns:a16="http://schemas.microsoft.com/office/drawing/2014/main" id="{65EC522E-FB84-6BFC-800D-29C8D0E53FB2}"/>
              </a:ext>
            </a:extLst>
          </p:cNvPr>
          <p:cNvSpPr/>
          <p:nvPr/>
        </p:nvSpPr>
        <p:spPr>
          <a:xfrm>
            <a:off x="7523662" y="4101143"/>
            <a:ext cx="1406539" cy="738637"/>
          </a:xfrm>
          <a:prstGeom prst="roundRect">
            <a:avLst/>
          </a:prstGeom>
          <a:solidFill>
            <a:srgbClr val="A7BECE"/>
          </a:solidFill>
          <a:ln w="28575">
            <a:solidFill>
              <a:srgbClr val="0047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Rettangolo con angoli arrotondati 75">
            <a:extLst>
              <a:ext uri="{FF2B5EF4-FFF2-40B4-BE49-F238E27FC236}">
                <a16:creationId xmlns:a16="http://schemas.microsoft.com/office/drawing/2014/main" id="{9162FDCA-151D-7B06-329B-EFA38570B1CD}"/>
              </a:ext>
            </a:extLst>
          </p:cNvPr>
          <p:cNvSpPr/>
          <p:nvPr/>
        </p:nvSpPr>
        <p:spPr>
          <a:xfrm>
            <a:off x="9060802" y="4105571"/>
            <a:ext cx="1406539" cy="738637"/>
          </a:xfrm>
          <a:prstGeom prst="roundRect">
            <a:avLst/>
          </a:prstGeom>
          <a:solidFill>
            <a:srgbClr val="A7BECE"/>
          </a:solidFill>
          <a:ln w="28575">
            <a:solidFill>
              <a:srgbClr val="0047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Rettangolo con angoli arrotondati 76">
            <a:extLst>
              <a:ext uri="{FF2B5EF4-FFF2-40B4-BE49-F238E27FC236}">
                <a16:creationId xmlns:a16="http://schemas.microsoft.com/office/drawing/2014/main" id="{D35D63F4-8987-2871-B530-9174E8C973D4}"/>
              </a:ext>
            </a:extLst>
          </p:cNvPr>
          <p:cNvSpPr/>
          <p:nvPr/>
        </p:nvSpPr>
        <p:spPr>
          <a:xfrm>
            <a:off x="7523662" y="1559063"/>
            <a:ext cx="1406539" cy="738637"/>
          </a:xfrm>
          <a:prstGeom prst="roundRect">
            <a:avLst/>
          </a:prstGeom>
          <a:solidFill>
            <a:srgbClr val="A7BECE"/>
          </a:solidFill>
          <a:ln w="28575">
            <a:solidFill>
              <a:srgbClr val="0047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Rettangolo con angoli arrotondati 77">
            <a:extLst>
              <a:ext uri="{FF2B5EF4-FFF2-40B4-BE49-F238E27FC236}">
                <a16:creationId xmlns:a16="http://schemas.microsoft.com/office/drawing/2014/main" id="{54B014AE-58CC-39C0-84AE-40B11588BDEF}"/>
              </a:ext>
            </a:extLst>
          </p:cNvPr>
          <p:cNvSpPr/>
          <p:nvPr/>
        </p:nvSpPr>
        <p:spPr>
          <a:xfrm>
            <a:off x="9049110" y="1547593"/>
            <a:ext cx="1406539" cy="738637"/>
          </a:xfrm>
          <a:prstGeom prst="roundRect">
            <a:avLst/>
          </a:prstGeom>
          <a:solidFill>
            <a:srgbClr val="A7BECE"/>
          </a:solidFill>
          <a:ln w="28575">
            <a:solidFill>
              <a:srgbClr val="0047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EEC64B8-A87C-96AF-AA2C-69499FA2584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40893" y="3366034"/>
            <a:ext cx="1154763" cy="515519"/>
          </a:xfrm>
          <a:prstGeom prst="rect">
            <a:avLst/>
          </a:prstGeom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7B3FFB42-C1BD-D76F-EF6A-B8AD1308A450}"/>
              </a:ext>
            </a:extLst>
          </p:cNvPr>
          <p:cNvSpPr/>
          <p:nvPr/>
        </p:nvSpPr>
        <p:spPr>
          <a:xfrm>
            <a:off x="9048146" y="3248176"/>
            <a:ext cx="1406539" cy="738637"/>
          </a:xfrm>
          <a:prstGeom prst="roundRect">
            <a:avLst/>
          </a:prstGeom>
          <a:noFill/>
          <a:ln w="28575">
            <a:solidFill>
              <a:srgbClr val="0047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997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/>
          <p:nvPr/>
        </p:nvSpPr>
        <p:spPr>
          <a:xfrm>
            <a:off x="3837208" y="436187"/>
            <a:ext cx="4905576" cy="73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it-IT" sz="4400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Aggregazione Conti</a:t>
            </a:r>
            <a:endParaRPr sz="4400"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pic>
        <p:nvPicPr>
          <p:cNvPr id="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93197EE5-ADD9-A8C8-0D5C-258CD50DA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637" y="98061"/>
            <a:ext cx="831643" cy="414995"/>
          </a:xfrm>
          <a:prstGeom prst="rect">
            <a:avLst/>
          </a:prstGeom>
          <a:solidFill>
            <a:srgbClr val="00B9FF"/>
          </a:solidFill>
          <a:ln>
            <a:noFill/>
          </a:ln>
        </p:spPr>
      </p:pic>
      <p:sp>
        <p:nvSpPr>
          <p:cNvPr id="12" name="Google Shape;36;p2">
            <a:extLst>
              <a:ext uri="{FF2B5EF4-FFF2-40B4-BE49-F238E27FC236}">
                <a16:creationId xmlns:a16="http://schemas.microsoft.com/office/drawing/2014/main" id="{7F24E90C-43B1-218F-F923-69DEEFCB4B90}"/>
              </a:ext>
            </a:extLst>
          </p:cNvPr>
          <p:cNvSpPr txBox="1"/>
          <p:nvPr/>
        </p:nvSpPr>
        <p:spPr>
          <a:xfrm>
            <a:off x="4146106" y="2666007"/>
            <a:ext cx="5902963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Aggregatore digitale di conti correnti con l’utilizzo dell’intelligenza artificiale per previsioni finanziarie</a:t>
            </a:r>
            <a:endParaRPr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3E735F9F-3E10-CD12-13E6-D78B23D7D564}"/>
              </a:ext>
            </a:extLst>
          </p:cNvPr>
          <p:cNvSpPr/>
          <p:nvPr/>
        </p:nvSpPr>
        <p:spPr>
          <a:xfrm>
            <a:off x="3258710" y="2699832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5759E81B-8D9C-AE92-E8DB-BD25CB4C399C}"/>
              </a:ext>
            </a:extLst>
          </p:cNvPr>
          <p:cNvSpPr/>
          <p:nvPr/>
        </p:nvSpPr>
        <p:spPr>
          <a:xfrm>
            <a:off x="3258711" y="3640455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8" name="Google Shape;36;p2">
            <a:extLst>
              <a:ext uri="{FF2B5EF4-FFF2-40B4-BE49-F238E27FC236}">
                <a16:creationId xmlns:a16="http://schemas.microsoft.com/office/drawing/2014/main" id="{881B4E6A-3F52-51D3-6380-4155499ED257}"/>
              </a:ext>
            </a:extLst>
          </p:cNvPr>
          <p:cNvSpPr txBox="1"/>
          <p:nvPr/>
        </p:nvSpPr>
        <p:spPr>
          <a:xfrm>
            <a:off x="4146106" y="3610183"/>
            <a:ext cx="5533144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Servizio completamente gratuito disponibile immediatamente dopo la registrazione</a:t>
            </a:r>
            <a:endParaRPr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01D853F8-D929-29E9-62DA-50B8A9094D5C}"/>
              </a:ext>
            </a:extLst>
          </p:cNvPr>
          <p:cNvSpPr/>
          <p:nvPr/>
        </p:nvSpPr>
        <p:spPr>
          <a:xfrm>
            <a:off x="11290463" y="5929211"/>
            <a:ext cx="1045461" cy="1002459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7B67A25D-DA45-2303-72ED-C372960DFB92}"/>
              </a:ext>
            </a:extLst>
          </p:cNvPr>
          <p:cNvSpPr/>
          <p:nvPr/>
        </p:nvSpPr>
        <p:spPr>
          <a:xfrm>
            <a:off x="-123825" y="-133350"/>
            <a:ext cx="1557451" cy="1457326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3B5B48AF-A5C3-BFAA-2CA6-5676838D9C5C}"/>
              </a:ext>
            </a:extLst>
          </p:cNvPr>
          <p:cNvSpPr/>
          <p:nvPr/>
        </p:nvSpPr>
        <p:spPr>
          <a:xfrm>
            <a:off x="10969951" y="5586182"/>
            <a:ext cx="736334" cy="686058"/>
          </a:xfrm>
          <a:prstGeom prst="roundRect">
            <a:avLst/>
          </a:prstGeom>
          <a:solidFill>
            <a:srgbClr val="A7B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78527CE4-7F73-7EE4-40A3-8F16546498FE}"/>
              </a:ext>
            </a:extLst>
          </p:cNvPr>
          <p:cNvSpPr/>
          <p:nvPr/>
        </p:nvSpPr>
        <p:spPr>
          <a:xfrm>
            <a:off x="740511" y="693089"/>
            <a:ext cx="1116864" cy="1101673"/>
          </a:xfrm>
          <a:prstGeom prst="roundRect">
            <a:avLst/>
          </a:prstGeom>
          <a:solidFill>
            <a:srgbClr val="A7B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E123477D-78F6-E3A0-6FF9-864047B363F1}"/>
              </a:ext>
            </a:extLst>
          </p:cNvPr>
          <p:cNvSpPr/>
          <p:nvPr/>
        </p:nvSpPr>
        <p:spPr>
          <a:xfrm>
            <a:off x="-66675" y="6297995"/>
            <a:ext cx="623947" cy="598106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47DEEDAB-4BFA-0702-DBB1-4C5C78238C91}"/>
              </a:ext>
            </a:extLst>
          </p:cNvPr>
          <p:cNvSpPr/>
          <p:nvPr/>
        </p:nvSpPr>
        <p:spPr>
          <a:xfrm>
            <a:off x="337217" y="6080288"/>
            <a:ext cx="411295" cy="387186"/>
          </a:xfrm>
          <a:prstGeom prst="roundRect">
            <a:avLst/>
          </a:prstGeom>
          <a:solidFill>
            <a:srgbClr val="A7B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95502EE0-F30D-026A-210B-52AFFDD07F1D}"/>
              </a:ext>
            </a:extLst>
          </p:cNvPr>
          <p:cNvSpPr/>
          <p:nvPr/>
        </p:nvSpPr>
        <p:spPr>
          <a:xfrm>
            <a:off x="3248864" y="4581078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5" name="Google Shape;36;p2">
            <a:extLst>
              <a:ext uri="{FF2B5EF4-FFF2-40B4-BE49-F238E27FC236}">
                <a16:creationId xmlns:a16="http://schemas.microsoft.com/office/drawing/2014/main" id="{4F9B30EB-232A-DC1F-92BC-01DFB6210645}"/>
              </a:ext>
            </a:extLst>
          </p:cNvPr>
          <p:cNvSpPr txBox="1"/>
          <p:nvPr/>
        </p:nvSpPr>
        <p:spPr>
          <a:xfrm>
            <a:off x="4146106" y="4685753"/>
            <a:ext cx="5533144" cy="338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Semplificazione del processo di richiesta di finanziamenti</a:t>
            </a:r>
            <a:endParaRPr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523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6C1A2CC-FFC7-4A46-BD2D-4942374A895C}"/>
              </a:ext>
            </a:extLst>
          </p:cNvPr>
          <p:cNvSpPr/>
          <p:nvPr/>
        </p:nvSpPr>
        <p:spPr>
          <a:xfrm>
            <a:off x="-545841" y="-161924"/>
            <a:ext cx="13528416" cy="7267574"/>
          </a:xfrm>
          <a:prstGeom prst="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it-I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" name="Google Shape;36;p2">
            <a:extLst>
              <a:ext uri="{FF2B5EF4-FFF2-40B4-BE49-F238E27FC236}">
                <a16:creationId xmlns:a16="http://schemas.microsoft.com/office/drawing/2014/main" id="{E6672439-9AAA-44FC-7F3D-33BDAE4417C4}"/>
              </a:ext>
            </a:extLst>
          </p:cNvPr>
          <p:cNvSpPr txBox="1"/>
          <p:nvPr/>
        </p:nvSpPr>
        <p:spPr>
          <a:xfrm>
            <a:off x="2456766" y="2887100"/>
            <a:ext cx="7278467" cy="11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it-IT" sz="7200" b="1" kern="0" dirty="0">
                <a:solidFill>
                  <a:schemeClr val="bg1"/>
                </a:solidFill>
                <a:latin typeface="Karbon App" panose="02000000000000000000" pitchFamily="2" charset="0"/>
                <a:cs typeface="Arial"/>
                <a:sym typeface="Arial"/>
              </a:rPr>
              <a:t>FINANZIAMENTI</a:t>
            </a:r>
            <a:endParaRPr sz="7200" b="1" kern="0" dirty="0">
              <a:solidFill>
                <a:schemeClr val="bg1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237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/>
          <p:nvPr/>
        </p:nvSpPr>
        <p:spPr>
          <a:xfrm>
            <a:off x="3837208" y="436187"/>
            <a:ext cx="4517584" cy="73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it-IT" sz="4400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OPYN</a:t>
            </a:r>
            <a:endParaRPr sz="4400"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pic>
        <p:nvPicPr>
          <p:cNvPr id="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93197EE5-ADD9-A8C8-0D5C-258CD50DA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637" y="98061"/>
            <a:ext cx="831643" cy="414995"/>
          </a:xfrm>
          <a:prstGeom prst="rect">
            <a:avLst/>
          </a:prstGeom>
          <a:solidFill>
            <a:srgbClr val="00B9FF"/>
          </a:solidFill>
          <a:ln>
            <a:noFill/>
          </a:ln>
        </p:spPr>
      </p:pic>
      <p:sp>
        <p:nvSpPr>
          <p:cNvPr id="12" name="Google Shape;36;p2">
            <a:extLst>
              <a:ext uri="{FF2B5EF4-FFF2-40B4-BE49-F238E27FC236}">
                <a16:creationId xmlns:a16="http://schemas.microsoft.com/office/drawing/2014/main" id="{7F24E90C-43B1-218F-F923-69DEEFCB4B90}"/>
              </a:ext>
            </a:extLst>
          </p:cNvPr>
          <p:cNvSpPr txBox="1"/>
          <p:nvPr/>
        </p:nvSpPr>
        <p:spPr>
          <a:xfrm>
            <a:off x="4724604" y="1722128"/>
            <a:ext cx="3447870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€500k di fatturato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5 anni di anzianità aziendale</a:t>
            </a:r>
            <a:endParaRPr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3E735F9F-3E10-CD12-13E6-D78B23D7D564}"/>
              </a:ext>
            </a:extLst>
          </p:cNvPr>
          <p:cNvSpPr/>
          <p:nvPr/>
        </p:nvSpPr>
        <p:spPr>
          <a:xfrm>
            <a:off x="3837208" y="1794762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1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5759E81B-8D9C-AE92-E8DB-BD25CB4C399C}"/>
              </a:ext>
            </a:extLst>
          </p:cNvPr>
          <p:cNvSpPr/>
          <p:nvPr/>
        </p:nvSpPr>
        <p:spPr>
          <a:xfrm>
            <a:off x="3837209" y="2735385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2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559B62EB-4640-5269-69E9-25D74BE2F354}"/>
              </a:ext>
            </a:extLst>
          </p:cNvPr>
          <p:cNvSpPr/>
          <p:nvPr/>
        </p:nvSpPr>
        <p:spPr>
          <a:xfrm>
            <a:off x="3837210" y="3680427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3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9E426899-8437-A495-DCD6-E3D536DECE00}"/>
              </a:ext>
            </a:extLst>
          </p:cNvPr>
          <p:cNvSpPr/>
          <p:nvPr/>
        </p:nvSpPr>
        <p:spPr>
          <a:xfrm>
            <a:off x="3837208" y="4625469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4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AEBB8925-9FD7-FA73-F7F6-F05CE6FE8DF9}"/>
              </a:ext>
            </a:extLst>
          </p:cNvPr>
          <p:cNvSpPr/>
          <p:nvPr/>
        </p:nvSpPr>
        <p:spPr>
          <a:xfrm>
            <a:off x="3837208" y="5570511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5</a:t>
            </a:r>
          </a:p>
        </p:txBody>
      </p:sp>
      <p:sp>
        <p:nvSpPr>
          <p:cNvPr id="8" name="Google Shape;36;p2">
            <a:extLst>
              <a:ext uri="{FF2B5EF4-FFF2-40B4-BE49-F238E27FC236}">
                <a16:creationId xmlns:a16="http://schemas.microsoft.com/office/drawing/2014/main" id="{881B4E6A-3F52-51D3-6380-4155499ED257}"/>
              </a:ext>
            </a:extLst>
          </p:cNvPr>
          <p:cNvSpPr txBox="1"/>
          <p:nvPr/>
        </p:nvSpPr>
        <p:spPr>
          <a:xfrm>
            <a:off x="4724604" y="2701560"/>
            <a:ext cx="5533144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5 anni di durata con 11 mesi di pre-ammortamento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Importi da €100k fino a €1,5 mln</a:t>
            </a:r>
            <a:endParaRPr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sp>
        <p:nvSpPr>
          <p:cNvPr id="9" name="Google Shape;36;p2">
            <a:extLst>
              <a:ext uri="{FF2B5EF4-FFF2-40B4-BE49-F238E27FC236}">
                <a16:creationId xmlns:a16="http://schemas.microsoft.com/office/drawing/2014/main" id="{97F9D15E-95E8-17D1-FF19-56EEE50B7E4D}"/>
              </a:ext>
            </a:extLst>
          </p:cNvPr>
          <p:cNvSpPr txBox="1"/>
          <p:nvPr/>
        </p:nvSpPr>
        <p:spPr>
          <a:xfrm>
            <a:off x="4724604" y="3661377"/>
            <a:ext cx="5533144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Tasso variabile indicizzato Euribor 3 mesi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Estinzione anticipata gratuita</a:t>
            </a:r>
          </a:p>
        </p:txBody>
      </p:sp>
      <p:sp>
        <p:nvSpPr>
          <p:cNvPr id="10" name="Google Shape;36;p2">
            <a:extLst>
              <a:ext uri="{FF2B5EF4-FFF2-40B4-BE49-F238E27FC236}">
                <a16:creationId xmlns:a16="http://schemas.microsoft.com/office/drawing/2014/main" id="{DC2B69A6-4D6B-7A2B-E1A0-96A546481953}"/>
              </a:ext>
            </a:extLst>
          </p:cNvPr>
          <p:cNvSpPr txBox="1"/>
          <p:nvPr/>
        </p:nvSpPr>
        <p:spPr>
          <a:xfrm>
            <a:off x="4724604" y="4601169"/>
            <a:ext cx="5533144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Ultimi 3 bilanci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DM10 INPS</a:t>
            </a:r>
          </a:p>
        </p:txBody>
      </p:sp>
      <p:sp>
        <p:nvSpPr>
          <p:cNvPr id="11" name="Google Shape;36;p2">
            <a:extLst>
              <a:ext uri="{FF2B5EF4-FFF2-40B4-BE49-F238E27FC236}">
                <a16:creationId xmlns:a16="http://schemas.microsoft.com/office/drawing/2014/main" id="{2B6A307B-8F6D-11A0-1907-7C964C567E9F}"/>
              </a:ext>
            </a:extLst>
          </p:cNvPr>
          <p:cNvSpPr txBox="1"/>
          <p:nvPr/>
        </p:nvSpPr>
        <p:spPr>
          <a:xfrm>
            <a:off x="4724604" y="5540961"/>
            <a:ext cx="5533144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7 gg per la delibera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7 gg per l’erogazione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01D853F8-D929-29E9-62DA-50B8A9094D5C}"/>
              </a:ext>
            </a:extLst>
          </p:cNvPr>
          <p:cNvSpPr/>
          <p:nvPr/>
        </p:nvSpPr>
        <p:spPr>
          <a:xfrm>
            <a:off x="11290463" y="5929211"/>
            <a:ext cx="1045461" cy="1002459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7B67A25D-DA45-2303-72ED-C372960DFB92}"/>
              </a:ext>
            </a:extLst>
          </p:cNvPr>
          <p:cNvSpPr/>
          <p:nvPr/>
        </p:nvSpPr>
        <p:spPr>
          <a:xfrm>
            <a:off x="-123825" y="-133350"/>
            <a:ext cx="1557451" cy="1457326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3B5B48AF-A5C3-BFAA-2CA6-5676838D9C5C}"/>
              </a:ext>
            </a:extLst>
          </p:cNvPr>
          <p:cNvSpPr/>
          <p:nvPr/>
        </p:nvSpPr>
        <p:spPr>
          <a:xfrm>
            <a:off x="10969951" y="5586182"/>
            <a:ext cx="736334" cy="686058"/>
          </a:xfrm>
          <a:prstGeom prst="roundRect">
            <a:avLst/>
          </a:prstGeom>
          <a:solidFill>
            <a:srgbClr val="A7B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78527CE4-7F73-7EE4-40A3-8F16546498FE}"/>
              </a:ext>
            </a:extLst>
          </p:cNvPr>
          <p:cNvSpPr/>
          <p:nvPr/>
        </p:nvSpPr>
        <p:spPr>
          <a:xfrm>
            <a:off x="740511" y="693089"/>
            <a:ext cx="1116864" cy="1101673"/>
          </a:xfrm>
          <a:prstGeom prst="roundRect">
            <a:avLst/>
          </a:prstGeom>
          <a:solidFill>
            <a:srgbClr val="A7B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E123477D-78F6-E3A0-6FF9-864047B363F1}"/>
              </a:ext>
            </a:extLst>
          </p:cNvPr>
          <p:cNvSpPr/>
          <p:nvPr/>
        </p:nvSpPr>
        <p:spPr>
          <a:xfrm>
            <a:off x="-66675" y="6297995"/>
            <a:ext cx="623947" cy="598106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47DEEDAB-4BFA-0702-DBB1-4C5C78238C91}"/>
              </a:ext>
            </a:extLst>
          </p:cNvPr>
          <p:cNvSpPr/>
          <p:nvPr/>
        </p:nvSpPr>
        <p:spPr>
          <a:xfrm>
            <a:off x="337217" y="6080288"/>
            <a:ext cx="411295" cy="387186"/>
          </a:xfrm>
          <a:prstGeom prst="roundRect">
            <a:avLst/>
          </a:prstGeom>
          <a:solidFill>
            <a:srgbClr val="A7B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332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/>
          <p:nvPr/>
        </p:nvSpPr>
        <p:spPr>
          <a:xfrm>
            <a:off x="3837208" y="436187"/>
            <a:ext cx="4517584" cy="73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it-IT" sz="4400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OCTOBER</a:t>
            </a:r>
            <a:endParaRPr sz="4400"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pic>
        <p:nvPicPr>
          <p:cNvPr id="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93197EE5-ADD9-A8C8-0D5C-258CD50DA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637" y="98061"/>
            <a:ext cx="831643" cy="414995"/>
          </a:xfrm>
          <a:prstGeom prst="rect">
            <a:avLst/>
          </a:prstGeom>
          <a:solidFill>
            <a:srgbClr val="00B9FF"/>
          </a:solidFill>
          <a:ln>
            <a:noFill/>
          </a:ln>
        </p:spPr>
      </p:pic>
      <p:sp>
        <p:nvSpPr>
          <p:cNvPr id="12" name="Google Shape;36;p2">
            <a:extLst>
              <a:ext uri="{FF2B5EF4-FFF2-40B4-BE49-F238E27FC236}">
                <a16:creationId xmlns:a16="http://schemas.microsoft.com/office/drawing/2014/main" id="{7F24E90C-43B1-218F-F923-69DEEFCB4B90}"/>
              </a:ext>
            </a:extLst>
          </p:cNvPr>
          <p:cNvSpPr txBox="1"/>
          <p:nvPr/>
        </p:nvSpPr>
        <p:spPr>
          <a:xfrm>
            <a:off x="4724604" y="1712603"/>
            <a:ext cx="3447870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€250k di fatturato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3 anni di anzianità aziendale</a:t>
            </a:r>
            <a:endParaRPr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3E735F9F-3E10-CD12-13E6-D78B23D7D564}"/>
              </a:ext>
            </a:extLst>
          </p:cNvPr>
          <p:cNvSpPr/>
          <p:nvPr/>
        </p:nvSpPr>
        <p:spPr>
          <a:xfrm>
            <a:off x="3837208" y="1785237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1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5759E81B-8D9C-AE92-E8DB-BD25CB4C399C}"/>
              </a:ext>
            </a:extLst>
          </p:cNvPr>
          <p:cNvSpPr/>
          <p:nvPr/>
        </p:nvSpPr>
        <p:spPr>
          <a:xfrm>
            <a:off x="3837209" y="2725860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2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559B62EB-4640-5269-69E9-25D74BE2F354}"/>
              </a:ext>
            </a:extLst>
          </p:cNvPr>
          <p:cNvSpPr/>
          <p:nvPr/>
        </p:nvSpPr>
        <p:spPr>
          <a:xfrm>
            <a:off x="3837210" y="3670902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3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9E426899-8437-A495-DCD6-E3D536DECE00}"/>
              </a:ext>
            </a:extLst>
          </p:cNvPr>
          <p:cNvSpPr/>
          <p:nvPr/>
        </p:nvSpPr>
        <p:spPr>
          <a:xfrm>
            <a:off x="3837208" y="4615944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4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AEBB8925-9FD7-FA73-F7F6-F05CE6FE8DF9}"/>
              </a:ext>
            </a:extLst>
          </p:cNvPr>
          <p:cNvSpPr/>
          <p:nvPr/>
        </p:nvSpPr>
        <p:spPr>
          <a:xfrm>
            <a:off x="3837208" y="5560986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5</a:t>
            </a:r>
          </a:p>
        </p:txBody>
      </p:sp>
      <p:sp>
        <p:nvSpPr>
          <p:cNvPr id="8" name="Google Shape;36;p2">
            <a:extLst>
              <a:ext uri="{FF2B5EF4-FFF2-40B4-BE49-F238E27FC236}">
                <a16:creationId xmlns:a16="http://schemas.microsoft.com/office/drawing/2014/main" id="{881B4E6A-3F52-51D3-6380-4155499ED257}"/>
              </a:ext>
            </a:extLst>
          </p:cNvPr>
          <p:cNvSpPr txBox="1"/>
          <p:nvPr/>
        </p:nvSpPr>
        <p:spPr>
          <a:xfrm>
            <a:off x="4724604" y="2692035"/>
            <a:ext cx="5533144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Durata da 18 a 72 mesi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Importi da € 30k fino a € 2mln</a:t>
            </a:r>
            <a:endParaRPr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sp>
        <p:nvSpPr>
          <p:cNvPr id="9" name="Google Shape;36;p2">
            <a:extLst>
              <a:ext uri="{FF2B5EF4-FFF2-40B4-BE49-F238E27FC236}">
                <a16:creationId xmlns:a16="http://schemas.microsoft.com/office/drawing/2014/main" id="{97F9D15E-95E8-17D1-FF19-56EEE50B7E4D}"/>
              </a:ext>
            </a:extLst>
          </p:cNvPr>
          <p:cNvSpPr txBox="1"/>
          <p:nvPr/>
        </p:nvSpPr>
        <p:spPr>
          <a:xfrm>
            <a:off x="4724604" y="3651852"/>
            <a:ext cx="5533144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Tasso fisso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Nessuna garanzia personale</a:t>
            </a:r>
          </a:p>
        </p:txBody>
      </p:sp>
      <p:sp>
        <p:nvSpPr>
          <p:cNvPr id="10" name="Google Shape;36;p2">
            <a:extLst>
              <a:ext uri="{FF2B5EF4-FFF2-40B4-BE49-F238E27FC236}">
                <a16:creationId xmlns:a16="http://schemas.microsoft.com/office/drawing/2014/main" id="{DC2B69A6-4D6B-7A2B-E1A0-96A546481953}"/>
              </a:ext>
            </a:extLst>
          </p:cNvPr>
          <p:cNvSpPr txBox="1"/>
          <p:nvPr/>
        </p:nvSpPr>
        <p:spPr>
          <a:xfrm>
            <a:off x="4724604" y="4591644"/>
            <a:ext cx="5533144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Centrale rischi ultimi 36 mesi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Estratti conto ultimi 6 mesi</a:t>
            </a:r>
          </a:p>
        </p:txBody>
      </p:sp>
      <p:sp>
        <p:nvSpPr>
          <p:cNvPr id="11" name="Google Shape;36;p2">
            <a:extLst>
              <a:ext uri="{FF2B5EF4-FFF2-40B4-BE49-F238E27FC236}">
                <a16:creationId xmlns:a16="http://schemas.microsoft.com/office/drawing/2014/main" id="{2B6A307B-8F6D-11A0-1907-7C964C567E9F}"/>
              </a:ext>
            </a:extLst>
          </p:cNvPr>
          <p:cNvSpPr txBox="1"/>
          <p:nvPr/>
        </p:nvSpPr>
        <p:spPr>
          <a:xfrm>
            <a:off x="4724604" y="5560986"/>
            <a:ext cx="5533144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15 gg per la delibera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15 gg per l’erogazione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A3F68508-A52D-FB1D-BB93-50279B7C58ED}"/>
              </a:ext>
            </a:extLst>
          </p:cNvPr>
          <p:cNvSpPr/>
          <p:nvPr/>
        </p:nvSpPr>
        <p:spPr>
          <a:xfrm>
            <a:off x="11290463" y="5929211"/>
            <a:ext cx="1045461" cy="1002459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5C5DF7B9-125B-DEB6-3560-93E7A26D82C5}"/>
              </a:ext>
            </a:extLst>
          </p:cNvPr>
          <p:cNvSpPr/>
          <p:nvPr/>
        </p:nvSpPr>
        <p:spPr>
          <a:xfrm>
            <a:off x="-123825" y="-133350"/>
            <a:ext cx="1557451" cy="1457326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76ECAEBA-CC4A-92C9-FA15-7B71B0ADDE41}"/>
              </a:ext>
            </a:extLst>
          </p:cNvPr>
          <p:cNvSpPr/>
          <p:nvPr/>
        </p:nvSpPr>
        <p:spPr>
          <a:xfrm>
            <a:off x="10969951" y="5586182"/>
            <a:ext cx="736334" cy="686058"/>
          </a:xfrm>
          <a:prstGeom prst="roundRect">
            <a:avLst/>
          </a:prstGeom>
          <a:solidFill>
            <a:srgbClr val="A7B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5756AEA8-8C90-0388-30B3-58B5546820B3}"/>
              </a:ext>
            </a:extLst>
          </p:cNvPr>
          <p:cNvSpPr/>
          <p:nvPr/>
        </p:nvSpPr>
        <p:spPr>
          <a:xfrm>
            <a:off x="740511" y="693089"/>
            <a:ext cx="1116864" cy="1101673"/>
          </a:xfrm>
          <a:prstGeom prst="roundRect">
            <a:avLst/>
          </a:prstGeom>
          <a:solidFill>
            <a:srgbClr val="A7B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FA5EBF78-3784-9DED-FE41-0E8FD5DDE52B}"/>
              </a:ext>
            </a:extLst>
          </p:cNvPr>
          <p:cNvSpPr/>
          <p:nvPr/>
        </p:nvSpPr>
        <p:spPr>
          <a:xfrm>
            <a:off x="-66675" y="6297995"/>
            <a:ext cx="623947" cy="598106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B79B4D43-65A9-435C-1D84-8E8022EC388B}"/>
              </a:ext>
            </a:extLst>
          </p:cNvPr>
          <p:cNvSpPr/>
          <p:nvPr/>
        </p:nvSpPr>
        <p:spPr>
          <a:xfrm>
            <a:off x="337217" y="6080288"/>
            <a:ext cx="411295" cy="387186"/>
          </a:xfrm>
          <a:prstGeom prst="roundRect">
            <a:avLst/>
          </a:prstGeom>
          <a:solidFill>
            <a:srgbClr val="A7B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3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/>
          <p:nvPr/>
        </p:nvSpPr>
        <p:spPr>
          <a:xfrm>
            <a:off x="3837208" y="436187"/>
            <a:ext cx="4517584" cy="73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it-IT" sz="4400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BANCA AIDEXA</a:t>
            </a:r>
            <a:endParaRPr sz="4400"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pic>
        <p:nvPicPr>
          <p:cNvPr id="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93197EE5-ADD9-A8C8-0D5C-258CD50DA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637" y="98061"/>
            <a:ext cx="831643" cy="414995"/>
          </a:xfrm>
          <a:prstGeom prst="rect">
            <a:avLst/>
          </a:prstGeom>
          <a:solidFill>
            <a:srgbClr val="00B9FF"/>
          </a:solidFill>
          <a:ln>
            <a:noFill/>
          </a:ln>
        </p:spPr>
      </p:pic>
      <p:sp>
        <p:nvSpPr>
          <p:cNvPr id="12" name="Google Shape;36;p2">
            <a:extLst>
              <a:ext uri="{FF2B5EF4-FFF2-40B4-BE49-F238E27FC236}">
                <a16:creationId xmlns:a16="http://schemas.microsoft.com/office/drawing/2014/main" id="{7F24E90C-43B1-218F-F923-69DEEFCB4B90}"/>
              </a:ext>
            </a:extLst>
          </p:cNvPr>
          <p:cNvSpPr txBox="1"/>
          <p:nvPr/>
        </p:nvSpPr>
        <p:spPr>
          <a:xfrm>
            <a:off x="7463550" y="3860996"/>
            <a:ext cx="3906885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Accesso Spid o documento identità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Estratti conto ultimi 12 mesi</a:t>
            </a:r>
            <a:endParaRPr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3E735F9F-3E10-CD12-13E6-D78B23D7D564}"/>
              </a:ext>
            </a:extLst>
          </p:cNvPr>
          <p:cNvSpPr/>
          <p:nvPr/>
        </p:nvSpPr>
        <p:spPr>
          <a:xfrm>
            <a:off x="6773106" y="2957697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1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5759E81B-8D9C-AE92-E8DB-BD25CB4C399C}"/>
              </a:ext>
            </a:extLst>
          </p:cNvPr>
          <p:cNvSpPr/>
          <p:nvPr/>
        </p:nvSpPr>
        <p:spPr>
          <a:xfrm>
            <a:off x="6773107" y="3898320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2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559B62EB-4640-5269-69E9-25D74BE2F354}"/>
              </a:ext>
            </a:extLst>
          </p:cNvPr>
          <p:cNvSpPr/>
          <p:nvPr/>
        </p:nvSpPr>
        <p:spPr>
          <a:xfrm>
            <a:off x="6773108" y="4843362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3</a:t>
            </a:r>
          </a:p>
        </p:txBody>
      </p:sp>
      <p:sp>
        <p:nvSpPr>
          <p:cNvPr id="8" name="Google Shape;36;p2">
            <a:extLst>
              <a:ext uri="{FF2B5EF4-FFF2-40B4-BE49-F238E27FC236}">
                <a16:creationId xmlns:a16="http://schemas.microsoft.com/office/drawing/2014/main" id="{881B4E6A-3F52-51D3-6380-4155499ED257}"/>
              </a:ext>
            </a:extLst>
          </p:cNvPr>
          <p:cNvSpPr txBox="1"/>
          <p:nvPr/>
        </p:nvSpPr>
        <p:spPr>
          <a:xfrm>
            <a:off x="7463551" y="2957697"/>
            <a:ext cx="3906885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Importi da € 10k fino a € 300k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Fatturato minimo 100k</a:t>
            </a:r>
            <a:endParaRPr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sp>
        <p:nvSpPr>
          <p:cNvPr id="9" name="Google Shape;36;p2">
            <a:extLst>
              <a:ext uri="{FF2B5EF4-FFF2-40B4-BE49-F238E27FC236}">
                <a16:creationId xmlns:a16="http://schemas.microsoft.com/office/drawing/2014/main" id="{97F9D15E-95E8-17D1-FF19-56EEE50B7E4D}"/>
              </a:ext>
            </a:extLst>
          </p:cNvPr>
          <p:cNvSpPr txBox="1"/>
          <p:nvPr/>
        </p:nvSpPr>
        <p:spPr>
          <a:xfrm>
            <a:off x="7481182" y="4948037"/>
            <a:ext cx="3070219" cy="338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Erogazione in 3 settimane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A3F68508-A52D-FB1D-BB93-50279B7C58ED}"/>
              </a:ext>
            </a:extLst>
          </p:cNvPr>
          <p:cNvSpPr/>
          <p:nvPr/>
        </p:nvSpPr>
        <p:spPr>
          <a:xfrm>
            <a:off x="11290463" y="5929211"/>
            <a:ext cx="1045461" cy="1002459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5C5DF7B9-125B-DEB6-3560-93E7A26D82C5}"/>
              </a:ext>
            </a:extLst>
          </p:cNvPr>
          <p:cNvSpPr/>
          <p:nvPr/>
        </p:nvSpPr>
        <p:spPr>
          <a:xfrm>
            <a:off x="-123825" y="-133350"/>
            <a:ext cx="1557451" cy="1457326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76ECAEBA-CC4A-92C9-FA15-7B71B0ADDE41}"/>
              </a:ext>
            </a:extLst>
          </p:cNvPr>
          <p:cNvSpPr/>
          <p:nvPr/>
        </p:nvSpPr>
        <p:spPr>
          <a:xfrm>
            <a:off x="10969951" y="5586182"/>
            <a:ext cx="736334" cy="686058"/>
          </a:xfrm>
          <a:prstGeom prst="roundRect">
            <a:avLst/>
          </a:prstGeom>
          <a:solidFill>
            <a:srgbClr val="A7B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5756AEA8-8C90-0388-30B3-58B5546820B3}"/>
              </a:ext>
            </a:extLst>
          </p:cNvPr>
          <p:cNvSpPr/>
          <p:nvPr/>
        </p:nvSpPr>
        <p:spPr>
          <a:xfrm>
            <a:off x="740511" y="693089"/>
            <a:ext cx="1116864" cy="1101673"/>
          </a:xfrm>
          <a:prstGeom prst="roundRect">
            <a:avLst/>
          </a:prstGeom>
          <a:solidFill>
            <a:srgbClr val="A7B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FA5EBF78-3784-9DED-FE41-0E8FD5DDE52B}"/>
              </a:ext>
            </a:extLst>
          </p:cNvPr>
          <p:cNvSpPr/>
          <p:nvPr/>
        </p:nvSpPr>
        <p:spPr>
          <a:xfrm>
            <a:off x="-66675" y="6297995"/>
            <a:ext cx="623947" cy="598106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B79B4D43-65A9-435C-1D84-8E8022EC388B}"/>
              </a:ext>
            </a:extLst>
          </p:cNvPr>
          <p:cNvSpPr/>
          <p:nvPr/>
        </p:nvSpPr>
        <p:spPr>
          <a:xfrm>
            <a:off x="337217" y="6080288"/>
            <a:ext cx="411295" cy="387186"/>
          </a:xfrm>
          <a:prstGeom prst="roundRect">
            <a:avLst/>
          </a:prstGeom>
          <a:solidFill>
            <a:srgbClr val="A7B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Google Shape;36;p2">
            <a:extLst>
              <a:ext uri="{FF2B5EF4-FFF2-40B4-BE49-F238E27FC236}">
                <a16:creationId xmlns:a16="http://schemas.microsoft.com/office/drawing/2014/main" id="{841F3ED7-76F7-38DC-0AAE-312988B8B346}"/>
              </a:ext>
            </a:extLst>
          </p:cNvPr>
          <p:cNvSpPr txBox="1"/>
          <p:nvPr/>
        </p:nvSpPr>
        <p:spPr>
          <a:xfrm>
            <a:off x="7905291" y="1989586"/>
            <a:ext cx="1819284" cy="49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it-IT" sz="2800" b="1" u="sng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24 MESI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F5362950-42A5-B8AE-733A-D9995C94ADC5}"/>
              </a:ext>
            </a:extLst>
          </p:cNvPr>
          <p:cNvSpPr/>
          <p:nvPr/>
        </p:nvSpPr>
        <p:spPr>
          <a:xfrm>
            <a:off x="1642975" y="2957697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1</a:t>
            </a: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04A3747C-E58C-0719-E90D-BBECB01185B9}"/>
              </a:ext>
            </a:extLst>
          </p:cNvPr>
          <p:cNvSpPr/>
          <p:nvPr/>
        </p:nvSpPr>
        <p:spPr>
          <a:xfrm>
            <a:off x="1642976" y="3898320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2</a:t>
            </a: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E3258512-7F5E-A573-B7C3-3DC964889616}"/>
              </a:ext>
            </a:extLst>
          </p:cNvPr>
          <p:cNvSpPr/>
          <p:nvPr/>
        </p:nvSpPr>
        <p:spPr>
          <a:xfrm>
            <a:off x="1642977" y="4843362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3</a:t>
            </a:r>
          </a:p>
        </p:txBody>
      </p:sp>
      <p:sp>
        <p:nvSpPr>
          <p:cNvPr id="28" name="Google Shape;36;p2">
            <a:extLst>
              <a:ext uri="{FF2B5EF4-FFF2-40B4-BE49-F238E27FC236}">
                <a16:creationId xmlns:a16="http://schemas.microsoft.com/office/drawing/2014/main" id="{18C35A4E-93A3-D84F-7A0C-36092D7D6110}"/>
              </a:ext>
            </a:extLst>
          </p:cNvPr>
          <p:cNvSpPr txBox="1"/>
          <p:nvPr/>
        </p:nvSpPr>
        <p:spPr>
          <a:xfrm>
            <a:off x="2333420" y="2957697"/>
            <a:ext cx="3906885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Importi da € 10k fino a € 100k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Fatturato minimo 100k</a:t>
            </a:r>
            <a:endParaRPr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338D78F7-85B3-4C45-E815-4FA1F1A2D792}"/>
              </a:ext>
            </a:extLst>
          </p:cNvPr>
          <p:cNvSpPr txBox="1"/>
          <p:nvPr/>
        </p:nvSpPr>
        <p:spPr>
          <a:xfrm>
            <a:off x="2333420" y="4948037"/>
            <a:ext cx="3450020" cy="338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Erogazione in 2 settimane</a:t>
            </a:r>
          </a:p>
        </p:txBody>
      </p:sp>
      <p:sp>
        <p:nvSpPr>
          <p:cNvPr id="30" name="Google Shape;36;p2">
            <a:extLst>
              <a:ext uri="{FF2B5EF4-FFF2-40B4-BE49-F238E27FC236}">
                <a16:creationId xmlns:a16="http://schemas.microsoft.com/office/drawing/2014/main" id="{59B321A8-D0A9-70F9-B384-BD9043D7D874}"/>
              </a:ext>
            </a:extLst>
          </p:cNvPr>
          <p:cNvSpPr txBox="1"/>
          <p:nvPr/>
        </p:nvSpPr>
        <p:spPr>
          <a:xfrm>
            <a:off x="2775160" y="1989586"/>
            <a:ext cx="1819284" cy="49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it-IT" sz="2800" b="1" u="sng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12 MESI</a:t>
            </a:r>
          </a:p>
        </p:txBody>
      </p:sp>
      <p:sp>
        <p:nvSpPr>
          <p:cNvPr id="31" name="Google Shape;36;p2">
            <a:extLst>
              <a:ext uri="{FF2B5EF4-FFF2-40B4-BE49-F238E27FC236}">
                <a16:creationId xmlns:a16="http://schemas.microsoft.com/office/drawing/2014/main" id="{ADB7E5F7-8D8F-0ABF-A65C-3EC3EEE17CA8}"/>
              </a:ext>
            </a:extLst>
          </p:cNvPr>
          <p:cNvSpPr txBox="1"/>
          <p:nvPr/>
        </p:nvSpPr>
        <p:spPr>
          <a:xfrm>
            <a:off x="2333420" y="3894017"/>
            <a:ext cx="3906885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Accesso Spid o documento identità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Estratti conto ultimi 12 mesi</a:t>
            </a:r>
            <a:endParaRPr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100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/>
          <p:nvPr/>
        </p:nvSpPr>
        <p:spPr>
          <a:xfrm>
            <a:off x="3837208" y="436187"/>
            <a:ext cx="4517584" cy="73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it-IT" sz="4400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BANCA AIDEXA</a:t>
            </a:r>
            <a:endParaRPr sz="4400"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pic>
        <p:nvPicPr>
          <p:cNvPr id="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93197EE5-ADD9-A8C8-0D5C-258CD50DA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637" y="98061"/>
            <a:ext cx="831643" cy="414995"/>
          </a:xfrm>
          <a:prstGeom prst="rect">
            <a:avLst/>
          </a:prstGeom>
          <a:solidFill>
            <a:srgbClr val="00B9FF"/>
          </a:solidFill>
          <a:ln>
            <a:noFill/>
          </a:ln>
        </p:spPr>
      </p:pic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A3F68508-A52D-FB1D-BB93-50279B7C58ED}"/>
              </a:ext>
            </a:extLst>
          </p:cNvPr>
          <p:cNvSpPr/>
          <p:nvPr/>
        </p:nvSpPr>
        <p:spPr>
          <a:xfrm>
            <a:off x="11290463" y="5929211"/>
            <a:ext cx="1045461" cy="1002459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5C5DF7B9-125B-DEB6-3560-93E7A26D82C5}"/>
              </a:ext>
            </a:extLst>
          </p:cNvPr>
          <p:cNvSpPr/>
          <p:nvPr/>
        </p:nvSpPr>
        <p:spPr>
          <a:xfrm>
            <a:off x="-123825" y="-133350"/>
            <a:ext cx="1557451" cy="1457326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76ECAEBA-CC4A-92C9-FA15-7B71B0ADDE41}"/>
              </a:ext>
            </a:extLst>
          </p:cNvPr>
          <p:cNvSpPr/>
          <p:nvPr/>
        </p:nvSpPr>
        <p:spPr>
          <a:xfrm>
            <a:off x="10969951" y="5586182"/>
            <a:ext cx="736334" cy="686058"/>
          </a:xfrm>
          <a:prstGeom prst="roundRect">
            <a:avLst/>
          </a:prstGeom>
          <a:solidFill>
            <a:srgbClr val="A7B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5756AEA8-8C90-0388-30B3-58B5546820B3}"/>
              </a:ext>
            </a:extLst>
          </p:cNvPr>
          <p:cNvSpPr/>
          <p:nvPr/>
        </p:nvSpPr>
        <p:spPr>
          <a:xfrm>
            <a:off x="740511" y="693089"/>
            <a:ext cx="1116864" cy="1101673"/>
          </a:xfrm>
          <a:prstGeom prst="roundRect">
            <a:avLst/>
          </a:prstGeom>
          <a:solidFill>
            <a:srgbClr val="A7B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FA5EBF78-3784-9DED-FE41-0E8FD5DDE52B}"/>
              </a:ext>
            </a:extLst>
          </p:cNvPr>
          <p:cNvSpPr/>
          <p:nvPr/>
        </p:nvSpPr>
        <p:spPr>
          <a:xfrm>
            <a:off x="-66675" y="6297995"/>
            <a:ext cx="623947" cy="598106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B79B4D43-65A9-435C-1D84-8E8022EC388B}"/>
              </a:ext>
            </a:extLst>
          </p:cNvPr>
          <p:cNvSpPr/>
          <p:nvPr/>
        </p:nvSpPr>
        <p:spPr>
          <a:xfrm>
            <a:off x="337217" y="6080288"/>
            <a:ext cx="411295" cy="387186"/>
          </a:xfrm>
          <a:prstGeom prst="roundRect">
            <a:avLst/>
          </a:prstGeom>
          <a:solidFill>
            <a:srgbClr val="A7B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040580AF-A4DB-3CF7-2631-7289FB5A713F}"/>
              </a:ext>
            </a:extLst>
          </p:cNvPr>
          <p:cNvSpPr/>
          <p:nvPr/>
        </p:nvSpPr>
        <p:spPr>
          <a:xfrm>
            <a:off x="4115999" y="2767586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1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4137471A-F981-6B38-5538-8109C680E626}"/>
              </a:ext>
            </a:extLst>
          </p:cNvPr>
          <p:cNvSpPr/>
          <p:nvPr/>
        </p:nvSpPr>
        <p:spPr>
          <a:xfrm>
            <a:off x="4115999" y="3703906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2</a:t>
            </a:r>
          </a:p>
        </p:txBody>
      </p:sp>
      <p:sp>
        <p:nvSpPr>
          <p:cNvPr id="20" name="Google Shape;36;p2">
            <a:extLst>
              <a:ext uri="{FF2B5EF4-FFF2-40B4-BE49-F238E27FC236}">
                <a16:creationId xmlns:a16="http://schemas.microsoft.com/office/drawing/2014/main" id="{10ABE057-2A46-21BF-88D2-D3CE1C40F6B9}"/>
              </a:ext>
            </a:extLst>
          </p:cNvPr>
          <p:cNvSpPr txBox="1"/>
          <p:nvPr/>
        </p:nvSpPr>
        <p:spPr>
          <a:xfrm>
            <a:off x="5186358" y="1794762"/>
            <a:ext cx="1819284" cy="49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it-IT" sz="2800" b="1" u="sng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60 MESI</a:t>
            </a:r>
          </a:p>
        </p:txBody>
      </p:sp>
      <p:sp>
        <p:nvSpPr>
          <p:cNvPr id="21" name="Google Shape;36;p2">
            <a:extLst>
              <a:ext uri="{FF2B5EF4-FFF2-40B4-BE49-F238E27FC236}">
                <a16:creationId xmlns:a16="http://schemas.microsoft.com/office/drawing/2014/main" id="{ACD05320-292F-2085-9725-215DAECB2366}"/>
              </a:ext>
            </a:extLst>
          </p:cNvPr>
          <p:cNvSpPr txBox="1"/>
          <p:nvPr/>
        </p:nvSpPr>
        <p:spPr>
          <a:xfrm>
            <a:off x="4806444" y="2767961"/>
            <a:ext cx="3580064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Importi da € 25k fino a € 1mln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Fatturato minimo 50k</a:t>
            </a:r>
            <a:endParaRPr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94056E9D-A389-5A1E-A5AB-96A28D9F3464}"/>
              </a:ext>
            </a:extLst>
          </p:cNvPr>
          <p:cNvSpPr/>
          <p:nvPr/>
        </p:nvSpPr>
        <p:spPr>
          <a:xfrm>
            <a:off x="4115999" y="4640226"/>
            <a:ext cx="542205" cy="547878"/>
          </a:xfrm>
          <a:prstGeom prst="roundRect">
            <a:avLst/>
          </a:prstGeom>
          <a:solidFill>
            <a:srgbClr val="064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3</a:t>
            </a:r>
          </a:p>
        </p:txBody>
      </p:sp>
      <p:sp>
        <p:nvSpPr>
          <p:cNvPr id="27" name="Google Shape;36;p2">
            <a:extLst>
              <a:ext uri="{FF2B5EF4-FFF2-40B4-BE49-F238E27FC236}">
                <a16:creationId xmlns:a16="http://schemas.microsoft.com/office/drawing/2014/main" id="{48BBEFCC-8C1D-1A60-0E12-3249599D2C51}"/>
              </a:ext>
            </a:extLst>
          </p:cNvPr>
          <p:cNvSpPr txBox="1"/>
          <p:nvPr/>
        </p:nvSpPr>
        <p:spPr>
          <a:xfrm>
            <a:off x="4837596" y="3670082"/>
            <a:ext cx="3906885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Accesso Spid o documento identità</a:t>
            </a: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Estratti conto ultimi 12 mesi</a:t>
            </a:r>
            <a:endParaRPr b="1" kern="0" dirty="0">
              <a:solidFill>
                <a:srgbClr val="004760"/>
              </a:solidFill>
              <a:latin typeface="Karbon App" panose="02000000000000000000" pitchFamily="2" charset="0"/>
              <a:cs typeface="Arial"/>
              <a:sym typeface="Arial"/>
            </a:endParaRPr>
          </a:p>
        </p:txBody>
      </p:sp>
      <p:sp>
        <p:nvSpPr>
          <p:cNvPr id="28" name="Google Shape;36;p2">
            <a:extLst>
              <a:ext uri="{FF2B5EF4-FFF2-40B4-BE49-F238E27FC236}">
                <a16:creationId xmlns:a16="http://schemas.microsoft.com/office/drawing/2014/main" id="{00F00824-E91A-845A-1CCC-16681EE42F30}"/>
              </a:ext>
            </a:extLst>
          </p:cNvPr>
          <p:cNvSpPr txBox="1"/>
          <p:nvPr/>
        </p:nvSpPr>
        <p:spPr>
          <a:xfrm>
            <a:off x="4837596" y="4757926"/>
            <a:ext cx="3619373" cy="338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1" tIns="30467" rIns="60951" bIns="30467" anchor="t" anchorCtr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4760"/>
                </a:solidFill>
                <a:latin typeface="Karbon App" panose="02000000000000000000" pitchFamily="2" charset="0"/>
                <a:cs typeface="Arial"/>
                <a:sym typeface="Arial"/>
              </a:rPr>
              <a:t>Erogazione in 3-4 settimane</a:t>
            </a:r>
          </a:p>
        </p:txBody>
      </p:sp>
    </p:spTree>
    <p:extLst>
      <p:ext uri="{BB962C8B-B14F-4D97-AF65-F5344CB8AC3E}">
        <p14:creationId xmlns:p14="http://schemas.microsoft.com/office/powerpoint/2010/main" val="13646812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  <wetp:taskpane dockstate="right" visibility="0" width="350" row="4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42A2FC58-8DAA-4DB7-9342-87E598D8391B}">
  <we:reference id="wa104381063" version="1.0.0.1" store="it-IT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B2FF2978-7BD3-4000-84B3-24A10233CB7B}">
  <we:reference id="wa104381411" version="2.4.1.0" store="it-IT" storeType="OMEX"/>
  <we:alternateReferences>
    <we:reference id="wa104381411" version="2.4.1.0" store="WA10438141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efdf58-a1c3-44e3-bf29-df36d2a09d95">
      <Terms xmlns="http://schemas.microsoft.com/office/infopath/2007/PartnerControls"/>
    </lcf76f155ced4ddcb4097134ff3c332f>
    <TaxCatchAll xmlns="096fb4db-8dae-4db4-9e1b-a36e7d7afb8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B1FE624C4E54CA80A9DB9D40A6B1C" ma:contentTypeVersion="16" ma:contentTypeDescription="Creare un nuovo documento." ma:contentTypeScope="" ma:versionID="21b42aa346168a1799b37a186e07e0dd">
  <xsd:schema xmlns:xsd="http://www.w3.org/2001/XMLSchema" xmlns:xs="http://www.w3.org/2001/XMLSchema" xmlns:p="http://schemas.microsoft.com/office/2006/metadata/properties" xmlns:ns2="7fefdf58-a1c3-44e3-bf29-df36d2a09d95" xmlns:ns3="096fb4db-8dae-4db4-9e1b-a36e7d7afb85" targetNamespace="http://schemas.microsoft.com/office/2006/metadata/properties" ma:root="true" ma:fieldsID="d67cac52e2b20153fdaf79e9fb783265" ns2:_="" ns3:_="">
    <xsd:import namespace="7fefdf58-a1c3-44e3-bf29-df36d2a09d95"/>
    <xsd:import namespace="096fb4db-8dae-4db4-9e1b-a36e7d7afb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fdf58-a1c3-44e3-bf29-df36d2a09d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ag immagine" ma:readOnly="false" ma:fieldId="{5cf76f15-5ced-4ddc-b409-7134ff3c332f}" ma:taxonomyMulti="true" ma:sspId="f3cda2a3-159f-4d9e-b3d8-b00be8babf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fb4db-8dae-4db4-9e1b-a36e7d7afb8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5608702-b441-4b40-81ca-c565e076e1a9}" ma:internalName="TaxCatchAll" ma:showField="CatchAllData" ma:web="096fb4db-8dae-4db4-9e1b-a36e7d7af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34D9C8-457F-4B24-8C1C-24E5D19ADF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C76FF5-2DD7-472C-9A62-58D041A47739}">
  <ds:schemaRefs>
    <ds:schemaRef ds:uri="7fefdf58-a1c3-44e3-bf29-df36d2a09d95"/>
    <ds:schemaRef ds:uri="http://purl.org/dc/elements/1.1/"/>
    <ds:schemaRef ds:uri="http://purl.org/dc/terms/"/>
    <ds:schemaRef ds:uri="http://schemas.microsoft.com/office/2006/documentManagement/types"/>
    <ds:schemaRef ds:uri="096fb4db-8dae-4db4-9e1b-a36e7d7afb85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B4746E6-5127-4D67-90FA-547CB23AB449}">
  <ds:schemaRefs>
    <ds:schemaRef ds:uri="096fb4db-8dae-4db4-9e1b-a36e7d7afb85"/>
    <ds:schemaRef ds:uri="7fefdf58-a1c3-44e3-bf29-df36d2a09d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36491</TotalTime>
  <Words>433</Words>
  <Application>Microsoft Office PowerPoint</Application>
  <PresentationFormat>Widescreen</PresentationFormat>
  <Paragraphs>133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Karbon App</vt:lpstr>
      <vt:lpstr>Tema di Office</vt:lpstr>
      <vt:lpstr>Simple Light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Giulio</dc:creator>
  <cp:lastModifiedBy>Albert Frank</cp:lastModifiedBy>
  <cp:revision>29</cp:revision>
  <dcterms:modified xsi:type="dcterms:W3CDTF">2023-10-04T09:55:21Z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0x01010041DB1FE624C4E54CA80A9DB9D40A6B1C</vt:lpwstr>
  </property>
  <property fmtid="{D5CDD505-2E9C-101B-9397-08002B2CF9AE}" pid="3" name="MediaServiceImageTags">
    <vt:lpwstr/>
  </property>
</Properties>
</file>